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10.xml" ContentType="application/vnd.openxmlformats-officedocument.drawingml.chart+xml"/>
  <Override PartName="/ppt/charts/chart100.xml" ContentType="application/vnd.openxmlformats-officedocument.drawingml.chart+xml"/>
  <Override PartName="/ppt/charts/chart101.xml" ContentType="application/vnd.openxmlformats-officedocument.drawingml.chart+xml"/>
  <Override PartName="/ppt/charts/chart102.xml" ContentType="application/vnd.openxmlformats-officedocument.drawingml.chart+xml"/>
  <Override PartName="/ppt/charts/chart103.xml" ContentType="application/vnd.openxmlformats-officedocument.drawingml.chart+xml"/>
  <Override PartName="/ppt/charts/chart104.xml" ContentType="application/vnd.openxmlformats-officedocument.drawingml.chart+xml"/>
  <Override PartName="/ppt/charts/chart105.xml" ContentType="application/vnd.openxmlformats-officedocument.drawingml.chart+xml"/>
  <Override PartName="/ppt/charts/chart106.xml" ContentType="application/vnd.openxmlformats-officedocument.drawingml.chart+xml"/>
  <Override PartName="/ppt/charts/chart107.xml" ContentType="application/vnd.openxmlformats-officedocument.drawingml.chart+xml"/>
  <Override PartName="/ppt/charts/chart108.xml" ContentType="application/vnd.openxmlformats-officedocument.drawingml.chart+xml"/>
  <Override PartName="/ppt/charts/chart10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charts/chart95.xml" ContentType="application/vnd.openxmlformats-officedocument.drawingml.chart+xml"/>
  <Override PartName="/ppt/charts/chart96.xml" ContentType="application/vnd.openxmlformats-officedocument.drawingml.chart+xml"/>
  <Override PartName="/ppt/charts/chart97.xml" ContentType="application/vnd.openxmlformats-officedocument.drawingml.chart+xml"/>
  <Override PartName="/ppt/charts/chart98.xml" ContentType="application/vnd.openxmlformats-officedocument.drawingml.chart+xml"/>
  <Override PartName="/ppt/charts/chart99.xml" ContentType="application/vnd.openxmlformats-officedocument.drawingml.chart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Java 21.5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3" r:id="rId4"/>
    <p:sldId id="265" r:id="rId5"/>
    <p:sldId id="267" r:id="rId6"/>
    <p:sldId id="269" r:id="rId7"/>
    <p:sldId id="271" r:id="rId8"/>
    <p:sldId id="273" r:id="rId9"/>
    <p:sldId id="275" r:id="rId10"/>
    <p:sldId id="277" r:id="rId11"/>
    <p:sldId id="279" r:id="rId12"/>
    <p:sldId id="281" r:id="rId13"/>
    <p:sldId id="283" r:id="rId14"/>
    <p:sldId id="285" r:id="rId15"/>
    <p:sldId id="287" r:id="rId16"/>
    <p:sldId id="289" r:id="rId17"/>
    <p:sldId id="291" r:id="rId18"/>
    <p:sldId id="293" r:id="rId19"/>
    <p:sldId id="295" r:id="rId20"/>
    <p:sldId id="297" r:id="rId21"/>
    <p:sldId id="299" r:id="rId22"/>
    <p:sldId id="301" r:id="rId23"/>
    <p:sldId id="303" r:id="rId24"/>
    <p:sldId id="305" r:id="rId25"/>
    <p:sldId id="307" r:id="rId26"/>
    <p:sldId id="309" r:id="rId27"/>
    <p:sldId id="311" r:id="rId28"/>
    <p:sldId id="313" r:id="rId29"/>
    <p:sldId id="315" r:id="rId30"/>
    <p:sldId id="317" r:id="rId31"/>
    <p:sldId id="319" r:id="rId32"/>
    <p:sldId id="321" r:id="rId33"/>
    <p:sldId id="323" r:id="rId34"/>
    <p:sldId id="325" r:id="rId35"/>
    <p:sldId id="327" r:id="rId36"/>
    <p:sldId id="329" r:id="rId37"/>
    <p:sldId id="331" r:id="rId38"/>
    <p:sldId id="333" r:id="rId39"/>
    <p:sldId id="335" r:id="rId40"/>
    <p:sldId id="337" r:id="rId41"/>
    <p:sldId id="339" r:id="rId42"/>
    <p:sldId id="341" r:id="rId43"/>
    <p:sldId id="343" r:id="rId44"/>
    <p:sldId id="345" r:id="rId45"/>
    <p:sldId id="347" r:id="rId46"/>
    <p:sldId id="349" r:id="rId47"/>
    <p:sldId id="351" r:id="rId48"/>
    <p:sldId id="353" r:id="rId49"/>
    <p:sldId id="355" r:id="rId50"/>
    <p:sldId id="357" r:id="rId51"/>
    <p:sldId id="359" r:id="rId52"/>
    <p:sldId id="361" r:id="rId53"/>
    <p:sldId id="363" r:id="rId54"/>
    <p:sldId id="365" r:id="rId55"/>
    <p:sldId id="367" r:id="rId56"/>
    <p:sldId id="369" r:id="rId57"/>
    <p:sldId id="371" r:id="rId58"/>
    <p:sldId id="373" r:id="rId59"/>
    <p:sldId id="375" r:id="rId60"/>
    <p:sldId id="377" r:id="rId61"/>
    <p:sldId id="379" r:id="rId62"/>
    <p:sldId id="381" r:id="rId63"/>
    <p:sldId id="383" r:id="rId64"/>
    <p:sldId id="385" r:id="rId65"/>
    <p:sldId id="387" r:id="rId66"/>
    <p:sldId id="389" r:id="rId67"/>
    <p:sldId id="391" r:id="rId68"/>
    <p:sldId id="393" r:id="rId69"/>
    <p:sldId id="395" r:id="rId70"/>
    <p:sldId id="397" r:id="rId71"/>
    <p:sldId id="399" r:id="rId72"/>
    <p:sldId id="401" r:id="rId73"/>
    <p:sldId id="403" r:id="rId74"/>
    <p:sldId id="405" r:id="rId75"/>
    <p:sldId id="407" r:id="rId76"/>
    <p:sldId id="409" r:id="rId77"/>
    <p:sldId id="411" r:id="rId78"/>
    <p:sldId id="413" r:id="rId79"/>
    <p:sldId id="415" r:id="rId80"/>
    <p:sldId id="417" r:id="rId81"/>
    <p:sldId id="419" r:id="rId82"/>
    <p:sldId id="421" r:id="rId83"/>
    <p:sldId id="423" r:id="rId84"/>
    <p:sldId id="425" r:id="rId85"/>
    <p:sldId id="427" r:id="rId86"/>
    <p:sldId id="429" r:id="rId87"/>
    <p:sldId id="431" r:id="rId88"/>
    <p:sldId id="433" r:id="rId89"/>
    <p:sldId id="435" r:id="rId90"/>
    <p:sldId id="437" r:id="rId91"/>
    <p:sldId id="439" r:id="rId92"/>
    <p:sldId id="441" r:id="rId93"/>
    <p:sldId id="443" r:id="rId94"/>
    <p:sldId id="445" r:id="rId95"/>
    <p:sldId id="447" r:id="rId96"/>
    <p:sldId id="449" r:id="rId97"/>
    <p:sldId id="451" r:id="rId98"/>
    <p:sldId id="453" r:id="rId99"/>
    <p:sldId id="455" r:id="rId100"/>
    <p:sldId id="457" r:id="rId101"/>
    <p:sldId id="459" r:id="rId102"/>
    <p:sldId id="461" r:id="rId103"/>
    <p:sldId id="463" r:id="rId104"/>
    <p:sldId id="465" r:id="rId105"/>
    <p:sldId id="467" r:id="rId106"/>
    <p:sldId id="469" r:id="rId107"/>
    <p:sldId id="471" r:id="rId108"/>
    <p:sldId id="473" r:id="rId109"/>
    <p:sldId id="475" r:id="rId110"/>
    <p:sldId id="477" r:id="rId111"/>
    <p:sldId id="479" r:id="rId112"/>
    <p:sldId id="481" r:id="rId113"/>
  </p:sldIdLst>
  <p:sldSz cx="6858000" cy="9144000" type="screen4x3"/>
  <p:notesSz cx="6858000" cy="9144000"/>
  <p:custDataLst>
    <p:tags r:id="rId1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</p:cSldViewPr>
  </p:slideViewPr>
  <p:notesViewPr>
    <p:cSldViewPr>
      <p:cViewPr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00" Type="http://schemas.openxmlformats.org/officeDocument/2006/relationships/slide" Target="slides/slide99.xml" /><Relationship Id="rId101" Type="http://schemas.openxmlformats.org/officeDocument/2006/relationships/slide" Target="slides/slide100.xml" /><Relationship Id="rId102" Type="http://schemas.openxmlformats.org/officeDocument/2006/relationships/slide" Target="slides/slide101.xml" /><Relationship Id="rId103" Type="http://schemas.openxmlformats.org/officeDocument/2006/relationships/slide" Target="slides/slide102.xml" /><Relationship Id="rId104" Type="http://schemas.openxmlformats.org/officeDocument/2006/relationships/slide" Target="slides/slide103.xml" /><Relationship Id="rId105" Type="http://schemas.openxmlformats.org/officeDocument/2006/relationships/slide" Target="slides/slide104.xml" /><Relationship Id="rId106" Type="http://schemas.openxmlformats.org/officeDocument/2006/relationships/slide" Target="slides/slide105.xml" /><Relationship Id="rId107" Type="http://schemas.openxmlformats.org/officeDocument/2006/relationships/slide" Target="slides/slide106.xml" /><Relationship Id="rId108" Type="http://schemas.openxmlformats.org/officeDocument/2006/relationships/slide" Target="slides/slide107.xml" /><Relationship Id="rId109" Type="http://schemas.openxmlformats.org/officeDocument/2006/relationships/slide" Target="slides/slide108.xml" /><Relationship Id="rId11" Type="http://schemas.openxmlformats.org/officeDocument/2006/relationships/slide" Target="slides/slide10.xml" /><Relationship Id="rId110" Type="http://schemas.openxmlformats.org/officeDocument/2006/relationships/slide" Target="slides/slide109.xml" /><Relationship Id="rId111" Type="http://schemas.openxmlformats.org/officeDocument/2006/relationships/slide" Target="slides/slide110.xml" /><Relationship Id="rId112" Type="http://schemas.openxmlformats.org/officeDocument/2006/relationships/slide" Target="slides/slide111.xml" /><Relationship Id="rId113" Type="http://schemas.openxmlformats.org/officeDocument/2006/relationships/slide" Target="slides/slide112.xml" /><Relationship Id="rId114" Type="http://schemas.openxmlformats.org/officeDocument/2006/relationships/tags" Target="tags/tag1.xml" /><Relationship Id="rId115" Type="http://schemas.openxmlformats.org/officeDocument/2006/relationships/presProps" Target="presProps.xml" /><Relationship Id="rId116" Type="http://schemas.openxmlformats.org/officeDocument/2006/relationships/viewProps" Target="viewProps.xml" /><Relationship Id="rId117" Type="http://schemas.openxmlformats.org/officeDocument/2006/relationships/theme" Target="theme/theme1.xml" /><Relationship Id="rId118" Type="http://schemas.openxmlformats.org/officeDocument/2006/relationships/tableStyles" Target="tableStyles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" Type="http://schemas.openxmlformats.org/officeDocument/2006/relationships/slide" Target="slides/slide3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4" Type="http://schemas.openxmlformats.org/officeDocument/2006/relationships/slide" Target="slides/slide43.xml" /><Relationship Id="rId45" Type="http://schemas.openxmlformats.org/officeDocument/2006/relationships/slide" Target="slides/slide44.xml" /><Relationship Id="rId46" Type="http://schemas.openxmlformats.org/officeDocument/2006/relationships/slide" Target="slides/slide45.xml" /><Relationship Id="rId47" Type="http://schemas.openxmlformats.org/officeDocument/2006/relationships/slide" Target="slides/slide46.xml" /><Relationship Id="rId48" Type="http://schemas.openxmlformats.org/officeDocument/2006/relationships/slide" Target="slides/slide47.xml" /><Relationship Id="rId49" Type="http://schemas.openxmlformats.org/officeDocument/2006/relationships/slide" Target="slides/slide48.xml" /><Relationship Id="rId5" Type="http://schemas.openxmlformats.org/officeDocument/2006/relationships/slide" Target="slides/slide4.xml" /><Relationship Id="rId50" Type="http://schemas.openxmlformats.org/officeDocument/2006/relationships/slide" Target="slides/slide49.xml" /><Relationship Id="rId51" Type="http://schemas.openxmlformats.org/officeDocument/2006/relationships/slide" Target="slides/slide50.xml" /><Relationship Id="rId52" Type="http://schemas.openxmlformats.org/officeDocument/2006/relationships/slide" Target="slides/slide51.xml" /><Relationship Id="rId53" Type="http://schemas.openxmlformats.org/officeDocument/2006/relationships/slide" Target="slides/slide52.xml" /><Relationship Id="rId54" Type="http://schemas.openxmlformats.org/officeDocument/2006/relationships/slide" Target="slides/slide53.xml" /><Relationship Id="rId55" Type="http://schemas.openxmlformats.org/officeDocument/2006/relationships/slide" Target="slides/slide54.xml" /><Relationship Id="rId56" Type="http://schemas.openxmlformats.org/officeDocument/2006/relationships/slide" Target="slides/slide55.xml" /><Relationship Id="rId57" Type="http://schemas.openxmlformats.org/officeDocument/2006/relationships/slide" Target="slides/slide56.xml" /><Relationship Id="rId58" Type="http://schemas.openxmlformats.org/officeDocument/2006/relationships/slide" Target="slides/slide57.xml" /><Relationship Id="rId59" Type="http://schemas.openxmlformats.org/officeDocument/2006/relationships/slide" Target="slides/slide58.xml" /><Relationship Id="rId6" Type="http://schemas.openxmlformats.org/officeDocument/2006/relationships/slide" Target="slides/slide5.xml" /><Relationship Id="rId60" Type="http://schemas.openxmlformats.org/officeDocument/2006/relationships/slide" Target="slides/slide59.xml" /><Relationship Id="rId61" Type="http://schemas.openxmlformats.org/officeDocument/2006/relationships/slide" Target="slides/slide60.xml" /><Relationship Id="rId62" Type="http://schemas.openxmlformats.org/officeDocument/2006/relationships/slide" Target="slides/slide61.xml" /><Relationship Id="rId63" Type="http://schemas.openxmlformats.org/officeDocument/2006/relationships/slide" Target="slides/slide62.xml" /><Relationship Id="rId64" Type="http://schemas.openxmlformats.org/officeDocument/2006/relationships/slide" Target="slides/slide63.xml" /><Relationship Id="rId65" Type="http://schemas.openxmlformats.org/officeDocument/2006/relationships/slide" Target="slides/slide64.xml" /><Relationship Id="rId66" Type="http://schemas.openxmlformats.org/officeDocument/2006/relationships/slide" Target="slides/slide65.xml" /><Relationship Id="rId67" Type="http://schemas.openxmlformats.org/officeDocument/2006/relationships/slide" Target="slides/slide66.xml" /><Relationship Id="rId68" Type="http://schemas.openxmlformats.org/officeDocument/2006/relationships/slide" Target="slides/slide67.xml" /><Relationship Id="rId69" Type="http://schemas.openxmlformats.org/officeDocument/2006/relationships/slide" Target="slides/slide68.xml" /><Relationship Id="rId7" Type="http://schemas.openxmlformats.org/officeDocument/2006/relationships/slide" Target="slides/slide6.xml" /><Relationship Id="rId70" Type="http://schemas.openxmlformats.org/officeDocument/2006/relationships/slide" Target="slides/slide69.xml" /><Relationship Id="rId71" Type="http://schemas.openxmlformats.org/officeDocument/2006/relationships/slide" Target="slides/slide70.xml" /><Relationship Id="rId72" Type="http://schemas.openxmlformats.org/officeDocument/2006/relationships/slide" Target="slides/slide71.xml" /><Relationship Id="rId73" Type="http://schemas.openxmlformats.org/officeDocument/2006/relationships/slide" Target="slides/slide72.xml" /><Relationship Id="rId74" Type="http://schemas.openxmlformats.org/officeDocument/2006/relationships/slide" Target="slides/slide73.xml" /><Relationship Id="rId75" Type="http://schemas.openxmlformats.org/officeDocument/2006/relationships/slide" Target="slides/slide74.xml" /><Relationship Id="rId76" Type="http://schemas.openxmlformats.org/officeDocument/2006/relationships/slide" Target="slides/slide75.xml" /><Relationship Id="rId77" Type="http://schemas.openxmlformats.org/officeDocument/2006/relationships/slide" Target="slides/slide76.xml" /><Relationship Id="rId78" Type="http://schemas.openxmlformats.org/officeDocument/2006/relationships/slide" Target="slides/slide77.xml" /><Relationship Id="rId79" Type="http://schemas.openxmlformats.org/officeDocument/2006/relationships/slide" Target="slides/slide78.xml" /><Relationship Id="rId8" Type="http://schemas.openxmlformats.org/officeDocument/2006/relationships/slide" Target="slides/slide7.xml" /><Relationship Id="rId80" Type="http://schemas.openxmlformats.org/officeDocument/2006/relationships/slide" Target="slides/slide79.xml" /><Relationship Id="rId81" Type="http://schemas.openxmlformats.org/officeDocument/2006/relationships/slide" Target="slides/slide80.xml" /><Relationship Id="rId82" Type="http://schemas.openxmlformats.org/officeDocument/2006/relationships/slide" Target="slides/slide81.xml" /><Relationship Id="rId83" Type="http://schemas.openxmlformats.org/officeDocument/2006/relationships/slide" Target="slides/slide82.xml" /><Relationship Id="rId84" Type="http://schemas.openxmlformats.org/officeDocument/2006/relationships/slide" Target="slides/slide83.xml" /><Relationship Id="rId85" Type="http://schemas.openxmlformats.org/officeDocument/2006/relationships/slide" Target="slides/slide84.xml" /><Relationship Id="rId86" Type="http://schemas.openxmlformats.org/officeDocument/2006/relationships/slide" Target="slides/slide85.xml" /><Relationship Id="rId87" Type="http://schemas.openxmlformats.org/officeDocument/2006/relationships/slide" Target="slides/slide86.xml" /><Relationship Id="rId88" Type="http://schemas.openxmlformats.org/officeDocument/2006/relationships/slide" Target="slides/slide87.xml" /><Relationship Id="rId89" Type="http://schemas.openxmlformats.org/officeDocument/2006/relationships/slide" Target="slides/slide88.xml" /><Relationship Id="rId9" Type="http://schemas.openxmlformats.org/officeDocument/2006/relationships/slide" Target="slides/slide8.xml" /><Relationship Id="rId90" Type="http://schemas.openxmlformats.org/officeDocument/2006/relationships/slide" Target="slides/slide89.xml" /><Relationship Id="rId91" Type="http://schemas.openxmlformats.org/officeDocument/2006/relationships/slide" Target="slides/slide90.xml" /><Relationship Id="rId92" Type="http://schemas.openxmlformats.org/officeDocument/2006/relationships/slide" Target="slides/slide91.xml" /><Relationship Id="rId93" Type="http://schemas.openxmlformats.org/officeDocument/2006/relationships/slide" Target="slides/slide92.xml" /><Relationship Id="rId94" Type="http://schemas.openxmlformats.org/officeDocument/2006/relationships/slide" Target="slides/slide93.xml" /><Relationship Id="rId95" Type="http://schemas.openxmlformats.org/officeDocument/2006/relationships/slide" Target="slides/slide94.xml" /><Relationship Id="rId96" Type="http://schemas.openxmlformats.org/officeDocument/2006/relationships/slide" Target="slides/slide95.xml" /><Relationship Id="rId97" Type="http://schemas.openxmlformats.org/officeDocument/2006/relationships/slide" Target="slides/slide96.xml" /><Relationship Id="rId98" Type="http://schemas.openxmlformats.org/officeDocument/2006/relationships/slide" Target="slides/slide97.xml" /><Relationship Id="rId99" Type="http://schemas.openxmlformats.org/officeDocument/2006/relationships/slide" Target="slides/slide98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/Relationships>
</file>

<file path=ppt/charts/_rels/chart1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0.xlsx" /></Relationships>
</file>

<file path=ppt/charts/_rels/chart10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00.xlsx" /></Relationships>
</file>

<file path=ppt/charts/_rels/chart10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01.xlsx" /></Relationships>
</file>

<file path=ppt/charts/_rels/chart10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02.xlsx" /></Relationships>
</file>

<file path=ppt/charts/_rels/chart10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03.xlsx" /></Relationships>
</file>

<file path=ppt/charts/_rels/chart10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04.xlsx" /></Relationships>
</file>

<file path=ppt/charts/_rels/chart10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05.xlsx" /></Relationships>
</file>

<file path=ppt/charts/_rels/chart10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06.xlsx" /></Relationships>
</file>

<file path=ppt/charts/_rels/chart10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07.xlsx" /></Relationships>
</file>

<file path=ppt/charts/_rels/chart10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08.xlsx" /></Relationships>
</file>

<file path=ppt/charts/_rels/chart10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09.xlsx" /></Relationships>
</file>

<file path=ppt/charts/_rels/chart1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1.xlsx" /></Relationships>
</file>

<file path=ppt/charts/_rels/chart1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2.xlsx" /></Relationships>
</file>

<file path=ppt/charts/_rels/chart1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3.xlsx" /></Relationships>
</file>

<file path=ppt/charts/_rels/chart1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4.xlsx" /></Relationships>
</file>

<file path=ppt/charts/_rels/chart1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5.xlsx" /></Relationships>
</file>

<file path=ppt/charts/_rels/chart1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6.xlsx" /></Relationships>
</file>

<file path=ppt/charts/_rels/chart1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7.xlsx" /></Relationships>
</file>

<file path=ppt/charts/_rels/chart1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8.xlsx" /></Relationships>
</file>

<file path=ppt/charts/_rels/chart1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9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2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0.xlsx" /></Relationships>
</file>

<file path=ppt/charts/_rels/chart2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1.xlsx" /></Relationships>
</file>

<file path=ppt/charts/_rels/chart2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2.xlsx" /></Relationships>
</file>

<file path=ppt/charts/_rels/chart2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3.xlsx" /></Relationships>
</file>

<file path=ppt/charts/_rels/chart2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4.xlsx" /></Relationships>
</file>

<file path=ppt/charts/_rels/chart2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5.xlsx" /></Relationships>
</file>

<file path=ppt/charts/_rels/chart2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6.xlsx" /></Relationships>
</file>

<file path=ppt/charts/_rels/chart2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7.xlsx" /></Relationships>
</file>

<file path=ppt/charts/_rels/chart2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8.xlsx" /></Relationships>
</file>

<file path=ppt/charts/_rels/chart2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9.xlsx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3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0.xlsx" /></Relationships>
</file>

<file path=ppt/charts/_rels/chart3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1.xlsx" /></Relationships>
</file>

<file path=ppt/charts/_rels/chart3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2.xlsx" /></Relationships>
</file>

<file path=ppt/charts/_rels/chart3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3.xlsx" /></Relationships>
</file>

<file path=ppt/charts/_rels/chart3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4.xlsx" /></Relationships>
</file>

<file path=ppt/charts/_rels/chart3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5.xlsx" /></Relationships>
</file>

<file path=ppt/charts/_rels/chart3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6.xlsx" /></Relationships>
</file>

<file path=ppt/charts/_rels/chart3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7.xlsx" /></Relationships>
</file>

<file path=ppt/charts/_rels/chart3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8.xlsx" /></Relationships>
</file>

<file path=ppt/charts/_rels/chart3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9.xlsx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/Relationships>
</file>

<file path=ppt/charts/_rels/chart4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0.xlsx" /></Relationships>
</file>

<file path=ppt/charts/_rels/chart4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1.xlsx" /></Relationships>
</file>

<file path=ppt/charts/_rels/chart4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2.xlsx" /></Relationships>
</file>

<file path=ppt/charts/_rels/chart4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3.xlsx" /></Relationships>
</file>

<file path=ppt/charts/_rels/chart4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4.xlsx" /></Relationships>
</file>

<file path=ppt/charts/_rels/chart4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5.xlsx" /></Relationships>
</file>

<file path=ppt/charts/_rels/chart4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6.xlsx" /></Relationships>
</file>

<file path=ppt/charts/_rels/chart4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7.xlsx" /></Relationships>
</file>

<file path=ppt/charts/_rels/chart4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8.xlsx" /></Relationships>
</file>

<file path=ppt/charts/_rels/chart4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9.xlsx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 /></Relationships>
</file>

<file path=ppt/charts/_rels/chart5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0.xlsx" /></Relationships>
</file>

<file path=ppt/charts/_rels/chart5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1.xlsx" /></Relationships>
</file>

<file path=ppt/charts/_rels/chart5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2.xlsx" /></Relationships>
</file>

<file path=ppt/charts/_rels/chart5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3.xlsx" /></Relationships>
</file>

<file path=ppt/charts/_rels/chart5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4.xlsx" /></Relationships>
</file>

<file path=ppt/charts/_rels/chart5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5.xlsx" /></Relationships>
</file>

<file path=ppt/charts/_rels/chart5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6.xlsx" /></Relationships>
</file>

<file path=ppt/charts/_rels/chart5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7.xlsx" /></Relationships>
</file>

<file path=ppt/charts/_rels/chart5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8.xlsx" /></Relationships>
</file>

<file path=ppt/charts/_rels/chart5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9.xlsx" /></Relationships>
</file>

<file path=ppt/charts/_rels/chart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.xlsx" /></Relationships>
</file>

<file path=ppt/charts/_rels/chart6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0.xlsx" /></Relationships>
</file>

<file path=ppt/charts/_rels/chart6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1.xlsx" /></Relationships>
</file>

<file path=ppt/charts/_rels/chart6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2.xlsx" /></Relationships>
</file>

<file path=ppt/charts/_rels/chart6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3.xlsx" /></Relationships>
</file>

<file path=ppt/charts/_rels/chart6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4.xlsx" /></Relationships>
</file>

<file path=ppt/charts/_rels/chart6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5.xlsx" /></Relationships>
</file>

<file path=ppt/charts/_rels/chart6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6.xlsx" /></Relationships>
</file>

<file path=ppt/charts/_rels/chart6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7.xlsx" /></Relationships>
</file>

<file path=ppt/charts/_rels/chart6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8.xlsx" /></Relationships>
</file>

<file path=ppt/charts/_rels/chart6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9.xlsx" /></Relationships>
</file>

<file path=ppt/charts/_rels/chart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7.xlsx" /></Relationships>
</file>

<file path=ppt/charts/_rels/chart7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70.xlsx" /></Relationships>
</file>

<file path=ppt/charts/_rels/chart7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71.xlsx" /></Relationships>
</file>

<file path=ppt/charts/_rels/chart7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72.xlsx" /></Relationships>
</file>

<file path=ppt/charts/_rels/chart7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73.xlsx" /></Relationships>
</file>

<file path=ppt/charts/_rels/chart7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74.xlsx" /></Relationships>
</file>

<file path=ppt/charts/_rels/chart7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75.xlsx" /></Relationships>
</file>

<file path=ppt/charts/_rels/chart7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76.xlsx" /></Relationships>
</file>

<file path=ppt/charts/_rels/chart7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77.xlsx" /></Relationships>
</file>

<file path=ppt/charts/_rels/chart7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78.xlsx" /></Relationships>
</file>

<file path=ppt/charts/_rels/chart7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79.xlsx" /></Relationships>
</file>

<file path=ppt/charts/_rels/chart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8.xlsx" /></Relationships>
</file>

<file path=ppt/charts/_rels/chart8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80.xlsx" /></Relationships>
</file>

<file path=ppt/charts/_rels/chart8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81.xlsx" /></Relationships>
</file>

<file path=ppt/charts/_rels/chart8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82.xlsx" /></Relationships>
</file>

<file path=ppt/charts/_rels/chart8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83.xlsx" /></Relationships>
</file>

<file path=ppt/charts/_rels/chart8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84.xlsx" /></Relationships>
</file>

<file path=ppt/charts/_rels/chart8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85.xlsx" /></Relationships>
</file>

<file path=ppt/charts/_rels/chart8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86.xlsx" /></Relationships>
</file>

<file path=ppt/charts/_rels/chart8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87.xlsx" /></Relationships>
</file>

<file path=ppt/charts/_rels/chart8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88.xlsx" /></Relationships>
</file>

<file path=ppt/charts/_rels/chart8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89.xlsx" /></Relationships>
</file>

<file path=ppt/charts/_rels/chart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9.xlsx" /></Relationships>
</file>

<file path=ppt/charts/_rels/chart9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90.xlsx" /></Relationships>
</file>

<file path=ppt/charts/_rels/chart9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91.xlsx" /></Relationships>
</file>

<file path=ppt/charts/_rels/chart9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92.xlsx" /></Relationships>
</file>

<file path=ppt/charts/_rels/chart9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93.xlsx" /></Relationships>
</file>

<file path=ppt/charts/_rels/chart9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94.xlsx" /></Relationships>
</file>

<file path=ppt/charts/_rels/chart9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95.xlsx" /></Relationships>
</file>

<file path=ppt/charts/_rels/chart9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96.xlsx" /></Relationships>
</file>

<file path=ppt/charts/_rels/chart9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97.xlsx" /></Relationships>
</file>

<file path=ppt/charts/_rels/chart9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98.xlsx" /></Relationships>
</file>

<file path=ppt/charts/_rels/chart9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99.xlsx" 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2 Jeg er glad for at gå på skolen  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Jeg er glad for at gå på skolen  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0.04</c:v>
                </c:pt>
                <c:pt idx="1">
                  <c:v>0.05</c:v>
                </c:pt>
                <c:pt idx="2">
                  <c:v>0.17</c:v>
                </c:pt>
                <c:pt idx="3">
                  <c:v>0.35</c:v>
                </c:pt>
                <c:pt idx="4">
                  <c:v>0.4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10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6 Mine lærere opmuntrer mig til at komme frem med mine synspunkter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100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58 Der er for koldt i undervisningslokalerne eller andre steder på skolen.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Der er for koldt i undervisningslokalerne eller andre steder på skolen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0.04</c:v>
                </c:pt>
                <c:pt idx="1">
                  <c:v>0.06</c:v>
                </c:pt>
                <c:pt idx="2">
                  <c:v>0.35</c:v>
                </c:pt>
                <c:pt idx="3">
                  <c:v>0.3</c:v>
                </c:pt>
                <c:pt idx="4">
                  <c:v>0.2</c:v>
                </c:pt>
                <c:pt idx="5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10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58 Der er for koldt i undervisningslokalerne eller andre steder på skolen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10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59 Jeg falder over tasker og andre ting, der ligger på gulvet 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Jeg falder over tasker og andre ting, der ligger på gulvet 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0.48</c:v>
                </c:pt>
                <c:pt idx="1">
                  <c:v>0.28</c:v>
                </c:pt>
                <c:pt idx="2">
                  <c:v>0.15</c:v>
                </c:pt>
                <c:pt idx="3">
                  <c:v>0.02</c:v>
                </c:pt>
                <c:pt idx="4">
                  <c:v>0.02</c:v>
                </c:pt>
                <c:pt idx="5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10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59 Jeg falder over tasker og andre ting, der ligger på gulvet 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10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60 Vi lufter selv ud i undervisningslokalerne ved at åbne vinduer og døre.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 lufter selv ud i undervisningslokalerne ved at åbne vinduer og døre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0.02</c:v>
                </c:pt>
                <c:pt idx="1">
                  <c:v>0.04</c:v>
                </c:pt>
                <c:pt idx="2">
                  <c:v>0.22</c:v>
                </c:pt>
                <c:pt idx="3">
                  <c:v>0.41</c:v>
                </c:pt>
                <c:pt idx="4">
                  <c:v>0.28</c:v>
                </c:pt>
                <c:pt idx="5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10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60 Vi lufter selv ud i undervisningslokalerne ved at åbne vinduer og døre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10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61 Jeg er god til at rydde op efter mig selv.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Jeg er god til at rydde op efter mig selv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0.02</c:v>
                </c:pt>
                <c:pt idx="1">
                  <c:v>0.02</c:v>
                </c:pt>
                <c:pt idx="2">
                  <c:v>0.06</c:v>
                </c:pt>
                <c:pt idx="3">
                  <c:v>0.57</c:v>
                </c:pt>
                <c:pt idx="4">
                  <c:v>0.34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107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61 Jeg er god til at rydde op efter mig selv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108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62 Vi har mulighed for at sidde på forskellige måder i undervisningslokalerne 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 har mulighed for at sidde på forskellige måder i undervisningslokalerne 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0.04</c:v>
                </c:pt>
                <c:pt idx="1">
                  <c:v>0.09</c:v>
                </c:pt>
                <c:pt idx="2">
                  <c:v>0.3</c:v>
                </c:pt>
                <c:pt idx="3">
                  <c:v>0.26</c:v>
                </c:pt>
                <c:pt idx="4">
                  <c:v>0.22</c:v>
                </c:pt>
                <c:pt idx="5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109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62 Vi har mulighed for at sidde på forskellige måder i undervisningslokalerne 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1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7 Jeg har problemer med enkelte af mine lærere.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Jeg har problemer med enkelte af mine lærere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0.11</c:v>
                </c:pt>
                <c:pt idx="1">
                  <c:v>0.1</c:v>
                </c:pt>
                <c:pt idx="2">
                  <c:v>0.19</c:v>
                </c:pt>
                <c:pt idx="3">
                  <c:v>0.21</c:v>
                </c:pt>
                <c:pt idx="4">
                  <c:v>0.25</c:v>
                </c:pt>
                <c:pt idx="5">
                  <c:v>0.14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1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7 Jeg har problemer med enkelte af mine lærere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1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8 Mine lærere stiller for små krav til mig.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Mine lærere stiller for små krav til mig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0.11</c:v>
                </c:pt>
                <c:pt idx="1">
                  <c:v>0.23</c:v>
                </c:pt>
                <c:pt idx="2">
                  <c:v>0.28</c:v>
                </c:pt>
                <c:pt idx="3">
                  <c:v>0.14</c:v>
                </c:pt>
                <c:pt idx="4">
                  <c:v>0.03</c:v>
                </c:pt>
                <c:pt idx="5">
                  <c:v>0.21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1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8 Mine lærere stiller for små krav til mig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1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9 Mine lærere stiller for store krav til mig 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Mine lærere stiller for store krav til mig 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0.09</c:v>
                </c:pt>
                <c:pt idx="1">
                  <c:v>0.12</c:v>
                </c:pt>
                <c:pt idx="2">
                  <c:v>0.35</c:v>
                </c:pt>
                <c:pt idx="3">
                  <c:v>0.14</c:v>
                </c:pt>
                <c:pt idx="4">
                  <c:v>0.06</c:v>
                </c:pt>
                <c:pt idx="5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1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9 Mine lærere stiller for store krav til mig 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17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10 Vores lærere behandler os retfærdigt.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Vores lærere behandler os retfærdigt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0.04</c:v>
                </c:pt>
                <c:pt idx="1">
                  <c:v>0.03</c:v>
                </c:pt>
                <c:pt idx="2">
                  <c:v>0.21</c:v>
                </c:pt>
                <c:pt idx="3">
                  <c:v>0.43</c:v>
                </c:pt>
                <c:pt idx="4">
                  <c:v>0.24</c:v>
                </c:pt>
                <c:pt idx="5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18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10 Vores lærere behandler os retfærdigt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19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11 Jeg får ofte ros af lærerne.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Jeg får ofte ros af lærerne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0.06</c:v>
                </c:pt>
                <c:pt idx="1">
                  <c:v>0.15</c:v>
                </c:pt>
                <c:pt idx="2">
                  <c:v>0.29</c:v>
                </c:pt>
                <c:pt idx="3">
                  <c:v>0.34</c:v>
                </c:pt>
                <c:pt idx="4">
                  <c:v>0.1</c:v>
                </c:pt>
                <c:pt idx="5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2 Jeg er glad for at gå på skolen  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20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11 Jeg får ofte ros af lærerne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2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12 Lærerne lytter, når vi kommer med forslag til emner i undervisningen.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Lærerne lytter, når vi kommer med forslag til emner i undervisningen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0.03</c:v>
                </c:pt>
                <c:pt idx="1">
                  <c:v>0.13</c:v>
                </c:pt>
                <c:pt idx="2">
                  <c:v>0.3</c:v>
                </c:pt>
                <c:pt idx="3">
                  <c:v>0.31</c:v>
                </c:pt>
                <c:pt idx="4">
                  <c:v>0.13</c:v>
                </c:pt>
                <c:pt idx="5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2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12 Lærerne lytter, når vi kommer med forslag til emner i undervisningen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2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13 Lærerne hjælper mig, når jeg har problemer.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Lærerne hjælper mig, når jeg har problemer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0.03</c:v>
                </c:pt>
                <c:pt idx="1">
                  <c:v>0.05</c:v>
                </c:pt>
                <c:pt idx="2">
                  <c:v>0.09</c:v>
                </c:pt>
                <c:pt idx="3">
                  <c:v>0.36</c:v>
                </c:pt>
                <c:pt idx="4">
                  <c:v>0.45</c:v>
                </c:pt>
                <c:pt idx="5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2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13 Lærerne hjælper mig, når jeg har problemer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2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14 Vi har tit mange lektier.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 har tit mange lektier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0.15</c:v>
                </c:pt>
                <c:pt idx="1">
                  <c:v>0.27</c:v>
                </c:pt>
                <c:pt idx="2">
                  <c:v>0.35</c:v>
                </c:pt>
                <c:pt idx="3">
                  <c:v>0.15</c:v>
                </c:pt>
                <c:pt idx="4">
                  <c:v>0.06</c:v>
                </c:pt>
                <c:pt idx="5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2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14 Vi har tit mange lektier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27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15 Jeg får ikke altid lavet lektier og opgaver til tiden.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Jeg får ikke altid lavet lektier og opgaver til tiden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0.17</c:v>
                </c:pt>
                <c:pt idx="1">
                  <c:v>0.24</c:v>
                </c:pt>
                <c:pt idx="2">
                  <c:v>0.18</c:v>
                </c:pt>
                <c:pt idx="3">
                  <c:v>0.27</c:v>
                </c:pt>
                <c:pt idx="4">
                  <c:v>0.11</c:v>
                </c:pt>
                <c:pt idx="5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28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15 Jeg får ikke altid lavet lektier og opgaver til tiden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29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16 Jeg engagerer mig i undervisningen.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Jeg engagerer mig i undervisningen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</c:v>
                </c:pt>
                <c:pt idx="1">
                  <c:v>0.06</c:v>
                </c:pt>
                <c:pt idx="2">
                  <c:v>0.23</c:v>
                </c:pt>
                <c:pt idx="3">
                  <c:v>0.52</c:v>
                </c:pt>
                <c:pt idx="4">
                  <c:v>0.15</c:v>
                </c:pt>
                <c:pt idx="5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3 Jeg har lyst til at lære nyt 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Jeg har lyst til at lære nyt 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</c:v>
                </c:pt>
                <c:pt idx="1">
                  <c:v>0.03</c:v>
                </c:pt>
                <c:pt idx="2">
                  <c:v>0.14</c:v>
                </c:pt>
                <c:pt idx="3">
                  <c:v>0.58</c:v>
                </c:pt>
                <c:pt idx="4">
                  <c:v>0.24</c:v>
                </c:pt>
                <c:pt idx="5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30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16 Jeg engagerer mig i undervisningen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3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18 Jeg lærer mest i skolen:  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Pct.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Sheet1!$A$2:$A$5</c:f>
              <c:strCache>
                <c:ptCount val="4"/>
                <c:pt idx="0">
                  <c:v>Når det er læreren, der underviser alene</c:v>
                </c:pt>
                <c:pt idx="1">
                  <c:v>Når vi har gruppearbejde</c:v>
                </c:pt>
                <c:pt idx="2">
                  <c:v>Når vi arbejder med projekter i et fag</c:v>
                </c:pt>
                <c:pt idx="3">
                  <c:v>Når jeg arbejder alene med opgaver eller lektier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0.47</c:v>
                </c:pt>
                <c:pt idx="1">
                  <c:v>0.34</c:v>
                </c:pt>
                <c:pt idx="2">
                  <c:v>0.39</c:v>
                </c:pt>
                <c:pt idx="3">
                  <c:v>0.39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3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19 Vi har gode IT og medieforhold på skolen.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 har gode IT og medieforhold på skolen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0.02</c:v>
                </c:pt>
                <c:pt idx="1">
                  <c:v>0.05</c:v>
                </c:pt>
                <c:pt idx="2">
                  <c:v>0.13</c:v>
                </c:pt>
                <c:pt idx="3">
                  <c:v>0.39</c:v>
                </c:pt>
                <c:pt idx="4">
                  <c:v>0.3</c:v>
                </c:pt>
                <c:pt idx="5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3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19 Vi har gode IT og medieforhold på skolen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3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20 Stolen ved PC'en kan sættes op og ned, så den passer til mig.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Stolen ved PC'en kan sættes op og ned, så den passer til mig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0.06</c:v>
                </c:pt>
                <c:pt idx="1">
                  <c:v>0.08</c:v>
                </c:pt>
                <c:pt idx="2">
                  <c:v>0.16</c:v>
                </c:pt>
                <c:pt idx="3">
                  <c:v>0.13</c:v>
                </c:pt>
                <c:pt idx="4">
                  <c:v>0.29</c:v>
                </c:pt>
                <c:pt idx="5">
                  <c:v>0.29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3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20 Stolen ved PC'en kan sættes op og ned, så den passer til mig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3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21 Skolen er god til at hjælpe mig, når jeg har udfordringer med IT / PC'en.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Skolen er god til at hjælpe mig, når jeg har udfordringer med IT / PC'en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0.02</c:v>
                </c:pt>
                <c:pt idx="1">
                  <c:v>0.05</c:v>
                </c:pt>
                <c:pt idx="2">
                  <c:v>0.18</c:v>
                </c:pt>
                <c:pt idx="3">
                  <c:v>0.26</c:v>
                </c:pt>
                <c:pt idx="4">
                  <c:v>0.45</c:v>
                </c:pt>
                <c:pt idx="5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37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21 Skolen er god til at hjælpe mig, når jeg har udfordringer med IT / PC'en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38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23 Er du blevet mobbet på skolen?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Pct.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Sheet1!$A$2:$A$5</c:f>
              <c:strCache>
                <c:ptCount val="4"/>
                <c:pt idx="0">
                  <c:v>Nej, jeg er ikke blevet mobbet </c:v>
                </c:pt>
                <c:pt idx="1">
                  <c:v>Ja, det er sket en eller to gange </c:v>
                </c:pt>
                <c:pt idx="2">
                  <c:v>Ja, cirka en gang om ugen</c:v>
                </c:pt>
                <c:pt idx="3">
                  <c:v>Ja, flere gange om dagen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0.59</c:v>
                </c:pt>
                <c:pt idx="1">
                  <c:v>0.34</c:v>
                </c:pt>
                <c:pt idx="2">
                  <c:v>0.08</c:v>
                </c:pt>
                <c:pt idx="3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39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24 Hvem mobber dig for det meste?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Pct.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Ingen </c:v>
                </c:pt>
                <c:pt idx="1">
                  <c:v>En dreng</c:v>
                </c:pt>
                <c:pt idx="2">
                  <c:v>En pige </c:v>
                </c:pt>
                <c:pt idx="3">
                  <c:v>En gruppe af drenge</c:v>
                </c:pt>
                <c:pt idx="4">
                  <c:v>En gruppe af piger</c:v>
                </c:pt>
                <c:pt idx="5">
                  <c:v>En gruppe af drenge og piger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0.56</c:v>
                </c:pt>
                <c:pt idx="1">
                  <c:v>0.14</c:v>
                </c:pt>
                <c:pt idx="2">
                  <c:v>0.02</c:v>
                </c:pt>
                <c:pt idx="3">
                  <c:v>0.17</c:v>
                </c:pt>
                <c:pt idx="4">
                  <c:v>0.02</c:v>
                </c:pt>
                <c:pt idx="5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3 Jeg har lyst til at lære nyt 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40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25 Har du været med til at mobbe andre? 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Pct.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Sheet1!$A$2:$A$5</c:f>
              <c:strCache>
                <c:ptCount val="4"/>
                <c:pt idx="0">
                  <c:v>Nej, jeg har ikke mobbet andre</c:v>
                </c:pt>
                <c:pt idx="1">
                  <c:v>Ja, det er sket en eller to gange</c:v>
                </c:pt>
                <c:pt idx="2">
                  <c:v>Ja, cirka en gang om ugen</c:v>
                </c:pt>
                <c:pt idx="3">
                  <c:v>Ja, flere gange om ugen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0.78</c:v>
                </c:pt>
                <c:pt idx="1">
                  <c:v>0.25</c:v>
                </c:pt>
                <c:pt idx="2">
                  <c:v>0.02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4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26 Hvem er du blevet mobbet af? 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Pct.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Sheet1!$A$2:$A$5</c:f>
              <c:strCache>
                <c:ptCount val="4"/>
                <c:pt idx="0">
                  <c:v>Elever</c:v>
                </c:pt>
                <c:pt idx="1">
                  <c:v>Lærer </c:v>
                </c:pt>
                <c:pt idx="2">
                  <c:v>Andet personale </c:v>
                </c:pt>
                <c:pt idx="3">
                  <c:v>Andre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0.69</c:v>
                </c:pt>
                <c:pt idx="1">
                  <c:v>0.04</c:v>
                </c:pt>
                <c:pt idx="2">
                  <c:v>0.09</c:v>
                </c:pt>
                <c:pt idx="3">
                  <c:v>0.24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4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27 Griber lærerne ind, når der er mobning på skolen?.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Griber lærerne ind, når der er mobning på skolen?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Meget tit: </c:v>
                </c:pt>
                <c:pt idx="1">
                  <c:v>Tit: </c:v>
                </c:pt>
                <c:pt idx="2">
                  <c:v>En gang imellem: </c:v>
                </c:pt>
                <c:pt idx="3">
                  <c:v>Sjældent: </c:v>
                </c:pt>
                <c:pt idx="4">
                  <c:v>Aldrig: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0.17</c:v>
                </c:pt>
                <c:pt idx="1">
                  <c:v>0.32</c:v>
                </c:pt>
                <c:pt idx="2">
                  <c:v>0.2</c:v>
                </c:pt>
                <c:pt idx="3">
                  <c:v>0.08</c:v>
                </c:pt>
                <c:pt idx="4">
                  <c:v>0.05</c:v>
                </c:pt>
                <c:pt idx="5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4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27 Griber lærerne ind, når der er mobning på skolen?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4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28 Føler du dig nogensinde alene på skolen?.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Føler du dig nogensinde alene på skolen?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Meget tit: </c:v>
                </c:pt>
                <c:pt idx="1">
                  <c:v>Tit: </c:v>
                </c:pt>
                <c:pt idx="2">
                  <c:v>En gang imellem: </c:v>
                </c:pt>
                <c:pt idx="3">
                  <c:v>Sjældent: </c:v>
                </c:pt>
                <c:pt idx="4">
                  <c:v>Aldrig: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0.07</c:v>
                </c:pt>
                <c:pt idx="1">
                  <c:v>0.12</c:v>
                </c:pt>
                <c:pt idx="2">
                  <c:v>0.46</c:v>
                </c:pt>
                <c:pt idx="3">
                  <c:v>0.25</c:v>
                </c:pt>
                <c:pt idx="4">
                  <c:v>0.08</c:v>
                </c:pt>
                <c:pt idx="5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4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28 Føler du dig nogensinde alene på skolen?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4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29 Føler du dig tryg på skolen?.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Føler du dig tryg på skolen?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Meget tit: </c:v>
                </c:pt>
                <c:pt idx="1">
                  <c:v>Tit: </c:v>
                </c:pt>
                <c:pt idx="2">
                  <c:v>En gang imellem: </c:v>
                </c:pt>
                <c:pt idx="3">
                  <c:v>Sjældent: </c:v>
                </c:pt>
                <c:pt idx="4">
                  <c:v>Aldrig: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0.27</c:v>
                </c:pt>
                <c:pt idx="1">
                  <c:v>0.32</c:v>
                </c:pt>
                <c:pt idx="2">
                  <c:v>0.24</c:v>
                </c:pt>
                <c:pt idx="3">
                  <c:v>0.12</c:v>
                </c:pt>
                <c:pt idx="4">
                  <c:v>0.03</c:v>
                </c:pt>
                <c:pt idx="5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47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29 Føler du dig tryg på skolen?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48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30 Føler du dig nogensinde holdt udenfor på skolen?.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Føler du dig nogensinde holdt udenfor på skolen?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Meget tit: </c:v>
                </c:pt>
                <c:pt idx="1">
                  <c:v>Tit: </c:v>
                </c:pt>
                <c:pt idx="2">
                  <c:v>En gang imellem: </c:v>
                </c:pt>
                <c:pt idx="3">
                  <c:v>Sjældent: </c:v>
                </c:pt>
                <c:pt idx="4">
                  <c:v>Aldrig: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0.03</c:v>
                </c:pt>
                <c:pt idx="1">
                  <c:v>0.12</c:v>
                </c:pt>
                <c:pt idx="2">
                  <c:v>0.37</c:v>
                </c:pt>
                <c:pt idx="3">
                  <c:v>0.32</c:v>
                </c:pt>
                <c:pt idx="4">
                  <c:v>0.14</c:v>
                </c:pt>
                <c:pt idx="5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49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30 Føler du dig nogensinde holdt udenfor på skolen?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4 Jeg synes, jeg lærer meget på skolen.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Jeg synes, jeg lærer meget på skolen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0.01</c:v>
                </c:pt>
                <c:pt idx="1">
                  <c:v>0.05</c:v>
                </c:pt>
                <c:pt idx="2">
                  <c:v>0.26</c:v>
                </c:pt>
                <c:pt idx="3">
                  <c:v>0.4</c:v>
                </c:pt>
                <c:pt idx="4">
                  <c:v>0.23</c:v>
                </c:pt>
                <c:pt idx="5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50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31 Er du nogensinde med til at holde andre udenfor?.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Er du nogensinde med til at holde andre udenfor?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Meget tit: </c:v>
                </c:pt>
                <c:pt idx="1">
                  <c:v>Tit: </c:v>
                </c:pt>
                <c:pt idx="2">
                  <c:v>En gang imellem: </c:v>
                </c:pt>
                <c:pt idx="3">
                  <c:v>Sjældent: </c:v>
                </c:pt>
                <c:pt idx="4">
                  <c:v>Aldrig: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0.16</c:v>
                </c:pt>
                <c:pt idx="3">
                  <c:v>0.45</c:v>
                </c:pt>
                <c:pt idx="4">
                  <c:v>0.29</c:v>
                </c:pt>
                <c:pt idx="5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5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31 Er du nogensinde med til at holde andre udenfor?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5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32 I hvilket omfang er du det seneste år blevet udsat for følgende af de andre elever eller ansatte på skolen? 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 hvilket omfang er du det seneste år blevet udsat for følgende af de andre elever eller ansatte på skolen? 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8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9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6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7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8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9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6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7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8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9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Sheet1!$A$2:$A$31</c:f>
              <c:strCache>
                <c:ptCount val="30"/>
                <c:pt idx="0">
                  <c:v>Meget tit:Blevet kaldt grimme navne, gjort nar af eller blevet drillet på en sårende måde?</c:v>
                </c:pt>
                <c:pt idx="1">
                  <c:v>Tit:Blevet kaldt grimme navne, gjort nar af eller blevet drillet på en sårende måde?</c:v>
                </c:pt>
                <c:pt idx="2">
                  <c:v>En gang imellem:Blevet kaldt grimme navne, gjort nar af eller blevet drillet på en sårende måde?</c:v>
                </c:pt>
                <c:pt idx="3">
                  <c:v>Sjældent:Blevet kaldt grimme navne, gjort nar af eller blevet drillet på en sårende måde?</c:v>
                </c:pt>
                <c:pt idx="4">
                  <c:v>Aldrig:Blevet kaldt grimme navne, gjort nar af eller blevet drillet på en sårende måde?</c:v>
                </c:pt>
                <c:pt idx="5">
                  <c:v> Ved ikke:Blevet kaldt grimme navne, gjort nar af eller blevet drillet på en sårende måde?</c:v>
                </c:pt>
                <c:pt idx="6">
                  <c:v>Meget tit:Blevet truet til at gøre ting, jeg ikke havde lyst til at gøre?</c:v>
                </c:pt>
                <c:pt idx="7">
                  <c:v>Tit:Blevet truet til at gøre ting, jeg ikke havde lyst til at gøre?</c:v>
                </c:pt>
                <c:pt idx="8">
                  <c:v>En gang imellem:Blevet truet til at gøre ting, jeg ikke havde lyst til at gøre?</c:v>
                </c:pt>
                <c:pt idx="9">
                  <c:v>Sjældent:Blevet truet til at gøre ting, jeg ikke havde lyst til at gøre?</c:v>
                </c:pt>
                <c:pt idx="10">
                  <c:v>Aldrig:Blevet truet til at gøre ting, jeg ikke havde lyst til at gøre?</c:v>
                </c:pt>
                <c:pt idx="11">
                  <c:v> Ved ikke:Blevet truet til at gøre ting, jeg ikke havde lyst til at gøre?</c:v>
                </c:pt>
                <c:pt idx="12">
                  <c:v>Meget tit:Blevet udsat for uønsket psykisk eller fysisk opmærksomhed?</c:v>
                </c:pt>
                <c:pt idx="13">
                  <c:v>Tit:Blevet udsat for uønsket psykisk eller fysisk opmærksomhed?</c:v>
                </c:pt>
                <c:pt idx="14">
                  <c:v>En gang imellem:Blevet udsat for uønsket psykisk eller fysisk opmærksomhed?</c:v>
                </c:pt>
                <c:pt idx="15">
                  <c:v>Sjældent:Blevet udsat for uønsket psykisk eller fysisk opmærksomhed?</c:v>
                </c:pt>
                <c:pt idx="16">
                  <c:v>Aldrig:Blevet udsat for uønsket psykisk eller fysisk opmærksomhed?</c:v>
                </c:pt>
                <c:pt idx="17">
                  <c:v> Ved ikke:Blevet udsat for uønsket psykisk eller fysisk opmærksomhed?</c:v>
                </c:pt>
                <c:pt idx="18">
                  <c:v>Meget tit:Digital mobning?</c:v>
                </c:pt>
                <c:pt idx="19">
                  <c:v>Tit:Digital mobning?</c:v>
                </c:pt>
                <c:pt idx="20">
                  <c:v>En gang imellem:Digital mobning?</c:v>
                </c:pt>
                <c:pt idx="21">
                  <c:v>Sjældent:Digital mobning?</c:v>
                </c:pt>
                <c:pt idx="22">
                  <c:v>Aldrig:Digital mobning?</c:v>
                </c:pt>
                <c:pt idx="23">
                  <c:v> Ved ikke:Digital mobning?</c:v>
                </c:pt>
                <c:pt idx="24">
                  <c:v>Meget tit:Blevet udsat for uønsket seksuel opmærksomhed?</c:v>
                </c:pt>
                <c:pt idx="25">
                  <c:v>Tit:Blevet udsat for uønsket seksuel opmærksomhed?</c:v>
                </c:pt>
                <c:pt idx="26">
                  <c:v>En gang imellem:Blevet udsat for uønsket seksuel opmærksomhed?</c:v>
                </c:pt>
                <c:pt idx="27">
                  <c:v>Sjældent:Blevet udsat for uønsket seksuel opmærksomhed?</c:v>
                </c:pt>
                <c:pt idx="28">
                  <c:v>Aldrig:Blevet udsat for uønsket seksuel opmærksomhed?</c:v>
                </c:pt>
                <c:pt idx="29">
                  <c:v> Ved ikke:Blevet udsat for uønsket seksuel opmærksomhed?</c:v>
                </c:pt>
              </c:strCache>
            </c:strRef>
          </c:cat>
          <c:val>
            <c:numRef>
              <c:f>Sheet1!$B$2:$B$31</c:f>
              <c:numCache>
                <c:formatCode>0%</c:formatCode>
                <c:ptCount val="30"/>
                <c:pt idx="0">
                  <c:v>0.04</c:v>
                </c:pt>
                <c:pt idx="1">
                  <c:v>0.11</c:v>
                </c:pt>
                <c:pt idx="2">
                  <c:v>0.27</c:v>
                </c:pt>
                <c:pt idx="3">
                  <c:v>0.27</c:v>
                </c:pt>
                <c:pt idx="4">
                  <c:v>0.22</c:v>
                </c:pt>
                <c:pt idx="5">
                  <c:v>0.09</c:v>
                </c:pt>
                <c:pt idx="6">
                  <c:v>0</c:v>
                </c:pt>
                <c:pt idx="7">
                  <c:v>0</c:v>
                </c:pt>
                <c:pt idx="8">
                  <c:v>0.07</c:v>
                </c:pt>
                <c:pt idx="9">
                  <c:v>0.22</c:v>
                </c:pt>
                <c:pt idx="10">
                  <c:v>0.65</c:v>
                </c:pt>
                <c:pt idx="11">
                  <c:v>0.05</c:v>
                </c:pt>
                <c:pt idx="12">
                  <c:v>0</c:v>
                </c:pt>
                <c:pt idx="13">
                  <c:v>0.04</c:v>
                </c:pt>
                <c:pt idx="14">
                  <c:v>0.2</c:v>
                </c:pt>
                <c:pt idx="15">
                  <c:v>0.2</c:v>
                </c:pt>
                <c:pt idx="16">
                  <c:v>0.42</c:v>
                </c:pt>
                <c:pt idx="17">
                  <c:v>0.15</c:v>
                </c:pt>
                <c:pt idx="18">
                  <c:v>0.02</c:v>
                </c:pt>
                <c:pt idx="19">
                  <c:v>0</c:v>
                </c:pt>
                <c:pt idx="20">
                  <c:v>0.02</c:v>
                </c:pt>
                <c:pt idx="21">
                  <c:v>0.09</c:v>
                </c:pt>
                <c:pt idx="22">
                  <c:v>0.78</c:v>
                </c:pt>
                <c:pt idx="23">
                  <c:v>0.07</c:v>
                </c:pt>
                <c:pt idx="24">
                  <c:v>0</c:v>
                </c:pt>
                <c:pt idx="25">
                  <c:v>0</c:v>
                </c:pt>
                <c:pt idx="26">
                  <c:v>0.05</c:v>
                </c:pt>
                <c:pt idx="27">
                  <c:v>0.11</c:v>
                </c:pt>
                <c:pt idx="28">
                  <c:v>0.75</c:v>
                </c:pt>
                <c:pt idx="29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5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32 I hvilket omfang er du det seneste år blevet udsat for følgende af de andre elever eller ansatte på skolen? 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Sheet1!$A$2:$A$6</c:f>
              <c:strCache>
                <c:ptCount val="5"/>
                <c:pt idx="0">
                  <c:v>Blevet kaldt grimme navne, gjort nar af eller blevet drillet på en sårende måde?</c:v>
                </c:pt>
                <c:pt idx="1">
                  <c:v>Blevet truet til at gøre ting, jeg ikke havde lyst til at gøre?</c:v>
                </c:pt>
                <c:pt idx="2">
                  <c:v>Blevet udsat for uønsket psykisk eller fysisk opmærksomhed?</c:v>
                </c:pt>
                <c:pt idx="3">
                  <c:v>Digital mobning?</c:v>
                </c:pt>
                <c:pt idx="4">
                  <c:v>Blevet udsat for uønsket seksuel opmærksomhed?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3.6</c:v>
                </c:pt>
                <c:pt idx="1">
                  <c:v>4.6</c:v>
                </c:pt>
                <c:pt idx="2">
                  <c:v>4.2</c:v>
                </c:pt>
                <c:pt idx="3">
                  <c:v>4.8</c:v>
                </c:pt>
                <c:pt idx="4">
                  <c:v>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5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33 I hvilket omfang har du det seneste år oplevet, at elever eller ansatte på skolen er blevet presset til at gøre ting, som de ikke havde lyst til at gøre? 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 hvilket omfang har du det seneste år oplevet, at elever eller ansatte på skolen er blevet presset til at gøre ting, som de ikke havde lyst til at gøre? 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Meget tit: </c:v>
                </c:pt>
                <c:pt idx="1">
                  <c:v>Tit: </c:v>
                </c:pt>
                <c:pt idx="2">
                  <c:v>En gang imellem: </c:v>
                </c:pt>
                <c:pt idx="3">
                  <c:v>Sjældent: </c:v>
                </c:pt>
                <c:pt idx="4">
                  <c:v>Aldrig: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0.2</c:v>
                </c:pt>
                <c:pt idx="3">
                  <c:v>0.33</c:v>
                </c:pt>
                <c:pt idx="4">
                  <c:v>0.25</c:v>
                </c:pt>
                <c:pt idx="5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5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33 I hvilket omfang har du det seneste år oplevet, at elever eller ansatte på skolen er blevet presset til at gøre ting, som de ikke havde lyst til at gøre? 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5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34 Har du i dette skoleår seriøst overvejet at "droppe ud" af skolen og hvis ja, hvorfor?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Pct.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Sheet1!$A$2:$A$4</c:f>
              <c:strCache>
                <c:ptCount val="3"/>
                <c:pt idx="0">
                  <c:v>Ja, jeg har overvejet at droppe ud</c:v>
                </c:pt>
                <c:pt idx="1">
                  <c:v>Nej, jeg har ikke overvejet at droppe ud </c:v>
                </c:pt>
                <c:pt idx="2">
                  <c:v>Ved ikke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0.39</c:v>
                </c:pt>
                <c:pt idx="1">
                  <c:v>0.56</c:v>
                </c:pt>
                <c:pt idx="2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57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35 Hvis ja, angiv hvorfor?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Pct.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Sheet1!$A$2:$A$6</c:f>
              <c:strCache>
                <c:ptCount val="5"/>
                <c:pt idx="0">
                  <c:v>Faglige årsager </c:v>
                </c:pt>
                <c:pt idx="1">
                  <c:v>Sociale årsager </c:v>
                </c:pt>
                <c:pt idx="2">
                  <c:v>Omvalg til anden uddannelse</c:v>
                </c:pt>
                <c:pt idx="3">
                  <c:v>Personlige årsager</c:v>
                </c:pt>
                <c:pt idx="4">
                  <c:v>Andet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0.06</c:v>
                </c:pt>
                <c:pt idx="1">
                  <c:v>0.43</c:v>
                </c:pt>
                <c:pt idx="2">
                  <c:v>0</c:v>
                </c:pt>
                <c:pt idx="3">
                  <c:v>0.26</c:v>
                </c:pt>
                <c:pt idx="4">
                  <c:v>0.51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58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37 Der er god plads i undervisningslokalerne.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Der er god plads i undervisningslokalerne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0.02</c:v>
                </c:pt>
                <c:pt idx="1">
                  <c:v>0.05</c:v>
                </c:pt>
                <c:pt idx="2">
                  <c:v>0.12</c:v>
                </c:pt>
                <c:pt idx="3">
                  <c:v>0.4</c:v>
                </c:pt>
                <c:pt idx="4">
                  <c:v>0.35</c:v>
                </c:pt>
                <c:pt idx="5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59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37 Der er god plads i undervisningslokalerne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4 Jeg synes, jeg lærer meget på skolen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60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38 Indretningen af undervisningslokalerne er gode.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Indretningen af undervisningslokalerne er gode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0.02</c:v>
                </c:pt>
                <c:pt idx="1">
                  <c:v>0.04</c:v>
                </c:pt>
                <c:pt idx="2">
                  <c:v>0.22</c:v>
                </c:pt>
                <c:pt idx="3">
                  <c:v>0.42</c:v>
                </c:pt>
                <c:pt idx="4">
                  <c:v>0.24</c:v>
                </c:pt>
                <c:pt idx="5">
                  <c:v>0.07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6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38 Indretningen af undervisningslokalerne er gode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6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39 Jeg kan se, hvad der sker på tavlen.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Jeg kan se, hvad der sker på tavlen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0.04</c:v>
                </c:pt>
                <c:pt idx="1">
                  <c:v>0.05</c:v>
                </c:pt>
                <c:pt idx="2">
                  <c:v>0.14</c:v>
                </c:pt>
                <c:pt idx="3">
                  <c:v>0.32</c:v>
                </c:pt>
                <c:pt idx="4">
                  <c:v>0.45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6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39 Jeg kan se, hvad der sker på tavlen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6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40 Vi sidder godt på stolene.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 sidder godt på stolene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0.18</c:v>
                </c:pt>
                <c:pt idx="1">
                  <c:v>0.25</c:v>
                </c:pt>
                <c:pt idx="2">
                  <c:v>0.23</c:v>
                </c:pt>
                <c:pt idx="3">
                  <c:v>0.25</c:v>
                </c:pt>
                <c:pt idx="4">
                  <c:v>0.09</c:v>
                </c:pt>
                <c:pt idx="5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6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40 Vi sidder godt på stolene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6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41 Der er lys nok til at læse og skrive.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Der er lys nok til at læse og skrive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</c:v>
                </c:pt>
                <c:pt idx="1">
                  <c:v>0.07</c:v>
                </c:pt>
                <c:pt idx="2">
                  <c:v>0.09</c:v>
                </c:pt>
                <c:pt idx="3">
                  <c:v>0.32</c:v>
                </c:pt>
                <c:pt idx="4">
                  <c:v>0.48</c:v>
                </c:pt>
                <c:pt idx="5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67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41 Der er lys nok til at læse og skrive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68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42 Jeg kan høre, hvad der bliver sagt i timerne.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Jeg kan høre, hvad der bliver sagt i timerne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0.02</c:v>
                </c:pt>
                <c:pt idx="1">
                  <c:v>0.02</c:v>
                </c:pt>
                <c:pt idx="2">
                  <c:v>0.09</c:v>
                </c:pt>
                <c:pt idx="3">
                  <c:v>0.33</c:v>
                </c:pt>
                <c:pt idx="4">
                  <c:v>0.53</c:v>
                </c:pt>
                <c:pt idx="5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69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42 Jeg kan høre, hvad der bliver sagt i timerne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7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5 Lærerne er gode til at undervise.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Lærerne er gode til at undervise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0.01</c:v>
                </c:pt>
                <c:pt idx="1">
                  <c:v>0.05</c:v>
                </c:pt>
                <c:pt idx="2">
                  <c:v>0.21</c:v>
                </c:pt>
                <c:pt idx="3">
                  <c:v>0.45</c:v>
                </c:pt>
                <c:pt idx="4">
                  <c:v>0.25</c:v>
                </c:pt>
                <c:pt idx="5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70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43 Vi har gode steder til gruppearbejde.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 har gode steder til gruppearbejde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0.04</c:v>
                </c:pt>
                <c:pt idx="1">
                  <c:v>0.15</c:v>
                </c:pt>
                <c:pt idx="2">
                  <c:v>0.15</c:v>
                </c:pt>
                <c:pt idx="3">
                  <c:v>0.43</c:v>
                </c:pt>
                <c:pt idx="4">
                  <c:v>0.24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7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43 Vi har gode steder til gruppearbejde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7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44 Vi har gode forhold til idræt 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 har gode forhold til idræt 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0.05</c:v>
                </c:pt>
                <c:pt idx="1">
                  <c:v>0.11</c:v>
                </c:pt>
                <c:pt idx="2">
                  <c:v>0.29</c:v>
                </c:pt>
                <c:pt idx="3">
                  <c:v>0.35</c:v>
                </c:pt>
                <c:pt idx="4">
                  <c:v>0.18</c:v>
                </c:pt>
                <c:pt idx="5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7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44 Vi har gode forhold til idræt 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7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45 Vores toiletter er pæne og rene.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Vores toiletter er pæne og rene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0.02</c:v>
                </c:pt>
                <c:pt idx="1">
                  <c:v>0.09</c:v>
                </c:pt>
                <c:pt idx="2">
                  <c:v>0.22</c:v>
                </c:pt>
                <c:pt idx="3">
                  <c:v>0.27</c:v>
                </c:pt>
                <c:pt idx="4">
                  <c:v>0.36</c:v>
                </c:pt>
                <c:pt idx="5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7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45 Vores toiletter er pæne og rene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7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46 Der er altid sæbe, toiletpapir og håndklæder/papir på toiletterne.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Der er altid sæbe, toiletpapir og håndklæder/papir på toiletterne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0.07</c:v>
                </c:pt>
                <c:pt idx="1">
                  <c:v>0.09</c:v>
                </c:pt>
                <c:pt idx="2">
                  <c:v>0.2</c:v>
                </c:pt>
                <c:pt idx="3">
                  <c:v>0.36</c:v>
                </c:pt>
                <c:pt idx="4">
                  <c:v>0.22</c:v>
                </c:pt>
                <c:pt idx="5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77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46 Der er altid sæbe, toiletpapir og håndklæder/papir på toiletterne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78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47 Når ting går i stykker på skolen, bliver de repareret.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Når ting går i stykker på skolen, bliver de repareret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0.02</c:v>
                </c:pt>
                <c:pt idx="1">
                  <c:v>0.05</c:v>
                </c:pt>
                <c:pt idx="2">
                  <c:v>0.15</c:v>
                </c:pt>
                <c:pt idx="3">
                  <c:v>0.4</c:v>
                </c:pt>
                <c:pt idx="4">
                  <c:v>0.27</c:v>
                </c:pt>
                <c:pt idx="5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79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47 Når ting går i stykker på skolen, bliver de repareret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8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5 Lærerne er gode til at undervise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80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48 Vi ved, hvad vi skal gøre, hvis det brænder.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 ved, hvad vi skal gøre, hvis det brænder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0.05</c:v>
                </c:pt>
                <c:pt idx="3">
                  <c:v>0.04</c:v>
                </c:pt>
                <c:pt idx="4">
                  <c:v>0.91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8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48 Vi ved, hvad vi skal gøre, hvis det brænder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8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49 Skolens bygninger er rare at være i 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Skolens bygninger er rare at være i 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</c:v>
                </c:pt>
                <c:pt idx="1">
                  <c:v>0.02</c:v>
                </c:pt>
                <c:pt idx="2">
                  <c:v>0.09</c:v>
                </c:pt>
                <c:pt idx="3">
                  <c:v>0.38</c:v>
                </c:pt>
                <c:pt idx="4">
                  <c:v>0.47</c:v>
                </c:pt>
                <c:pt idx="5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8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49 Skolens bygninger er rare at være i 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8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50 Der er en hyggelig og hjemlig stemning på skolen.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Der er en hyggelig og hjemlig stemning på skolen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0.02</c:v>
                </c:pt>
                <c:pt idx="1">
                  <c:v>0.09</c:v>
                </c:pt>
                <c:pt idx="2">
                  <c:v>0.2</c:v>
                </c:pt>
                <c:pt idx="3">
                  <c:v>0.4</c:v>
                </c:pt>
                <c:pt idx="4">
                  <c:v>0.27</c:v>
                </c:pt>
                <c:pt idx="5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8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50 Der er en hyggelig og hjemlig stemning på skolen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8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51 Vi har gode fællesområder indenfor.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 har gode fællesområder indenfor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</c:v>
                </c:pt>
                <c:pt idx="1">
                  <c:v>0.04</c:v>
                </c:pt>
                <c:pt idx="2">
                  <c:v>0.2</c:v>
                </c:pt>
                <c:pt idx="3">
                  <c:v>0.33</c:v>
                </c:pt>
                <c:pt idx="4">
                  <c:v>0.42</c:v>
                </c:pt>
                <c:pt idx="5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87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51 Vi har gode fællesområder indenfor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88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52 Vi har gode faglokaler.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 har gode faglokaler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0.02</c:v>
                </c:pt>
                <c:pt idx="1">
                  <c:v>0</c:v>
                </c:pt>
                <c:pt idx="2">
                  <c:v>0.13</c:v>
                </c:pt>
                <c:pt idx="3">
                  <c:v>0.53</c:v>
                </c:pt>
                <c:pt idx="4">
                  <c:v>0.31</c:v>
                </c:pt>
                <c:pt idx="5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89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52 Vi har gode faglokaler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9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6 Mine lærere opmuntrer mig til at komme frem med mine synspunkter.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Mine lærere opmuntrer mig til at komme frem med mine synspunkter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</c:v>
                </c:pt>
                <c:pt idx="1">
                  <c:v>0.08</c:v>
                </c:pt>
                <c:pt idx="2">
                  <c:v>0.31</c:v>
                </c:pt>
                <c:pt idx="3">
                  <c:v>0.35</c:v>
                </c:pt>
                <c:pt idx="4">
                  <c:v>0.16</c:v>
                </c:pt>
                <c:pt idx="5">
                  <c:v>0.11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90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53 Der er meget støj på skolen.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Der er meget støj på skolen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0.05</c:v>
                </c:pt>
                <c:pt idx="1">
                  <c:v>0.11</c:v>
                </c:pt>
                <c:pt idx="2">
                  <c:v>0.38</c:v>
                </c:pt>
                <c:pt idx="3">
                  <c:v>0.34</c:v>
                </c:pt>
                <c:pt idx="4">
                  <c:v>0.11</c:v>
                </c:pt>
                <c:pt idx="5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9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53 Der er meget støj på skolen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9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54 Der er gode områder udenfor.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Der er gode områder udenfor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</c:v>
                </c:pt>
                <c:pt idx="1">
                  <c:v>0.09</c:v>
                </c:pt>
                <c:pt idx="2">
                  <c:v>0.31</c:v>
                </c:pt>
                <c:pt idx="3">
                  <c:v>0.25</c:v>
                </c:pt>
                <c:pt idx="4">
                  <c:v>0.29</c:v>
                </c:pt>
                <c:pt idx="5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9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54 Der er gode områder udenfor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9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55 Jeg mangler gode steder at gå hen, når jeg skal koncentrere mig.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Jeg mangler gode steder at gå hen, når jeg skal koncentrere mig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0.09</c:v>
                </c:pt>
                <c:pt idx="1">
                  <c:v>0.11</c:v>
                </c:pt>
                <c:pt idx="2">
                  <c:v>0.27</c:v>
                </c:pt>
                <c:pt idx="3">
                  <c:v>0.33</c:v>
                </c:pt>
                <c:pt idx="4">
                  <c:v>0.07</c:v>
                </c:pt>
                <c:pt idx="5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9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55 Jeg mangler gode steder at gå hen, når jeg skal koncentrere mig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9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56 Vi bruger arealerne udenfor i undervisningen.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 bruger arealerne udenfor i undervisningen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0.13</c:v>
                </c:pt>
                <c:pt idx="1">
                  <c:v>0.28</c:v>
                </c:pt>
                <c:pt idx="2">
                  <c:v>0.3</c:v>
                </c:pt>
                <c:pt idx="3">
                  <c:v>0.15</c:v>
                </c:pt>
                <c:pt idx="4">
                  <c:v>0.07</c:v>
                </c:pt>
                <c:pt idx="5">
                  <c:v>0.07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97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56 Vi bruger arealerne udenfor i undervisningen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98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57 Der er for varmt i undervisningslokalerne eller andre steder på skolen. Pct.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Der er for varmt i undervisningslokalerne eller andre steder på skolen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Sheet1!$A$2:$A$7</c:f>
              <c:strCache>
                <c:ptCount val="6"/>
                <c:pt idx="0">
                  <c:v>Helt uenig: </c:v>
                </c:pt>
                <c:pt idx="1">
                  <c:v>Delvist uenig: </c:v>
                </c:pt>
                <c:pt idx="2">
                  <c:v>Hverken enig eller uenig: </c:v>
                </c:pt>
                <c:pt idx="3">
                  <c:v>Delvist enig: </c:v>
                </c:pt>
                <c:pt idx="4">
                  <c:v>Helt enig: </c:v>
                </c:pt>
                <c:pt idx="5">
                  <c:v> Ved ikke: 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0.23</c:v>
                </c:pt>
                <c:pt idx="1">
                  <c:v>0.23</c:v>
                </c:pt>
                <c:pt idx="2">
                  <c:v>0.4</c:v>
                </c:pt>
                <c:pt idx="3">
                  <c:v>0.08</c:v>
                </c:pt>
                <c:pt idx="4">
                  <c:v>0.04</c:v>
                </c:pt>
                <c:pt idx="5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1"/>
          <c:min val="0"/>
        </c:scaling>
        <c:delete val="0"/>
        <c:axPos val="b"/>
        <c:majorGridlines/>
        <c:numFmt formatCode="0%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  <c:majorUnit val="0.25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charts/chart99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sz="800">
                <a:solidFill>
                  <a:srgbClr val="000000"/>
                </a:solidFill>
                <a:latin typeface="Segoe UI"/>
              </a:rPr>
              <a:t>57 Der er for varmt i undervisningslokalerne eller andre steder på skolen</a:t>
            </a:r>
          </a:p>
        </c:rich>
      </c:tx>
      <c:overlay val="1"/>
    </c:title>
    <c:autoTitleDeleted val="0"/>
    <c:view3D>
      <c:rotX val="15"/>
      <c:rotY val="30"/>
      <c:rAngAx val="1"/>
    </c:view3D>
    <c:plotArea>
      <c:layout>
        <c:manualLayout>
          <c:layoutTarget val="inner"/>
          <c:xMode val="edge"/>
          <c:yMode val="edge"/>
          <c:x val="0.10000000149011612"/>
          <c:y val="0.10000000149011612"/>
          <c:w val="1"/>
          <c:h val="0.69999998807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Gns.</c:v>
                </c:pt>
              </c:strCache>
            </c:strRef>
          </c:tx>
          <c:spPr>
            <a:gradFill>
              <a:gsLst>
                <a:gs pos="0">
                  <a:srgbClr val="1B3A56"/>
                </a:gs>
                <a:gs pos="100000">
                  <a:srgbClr val="27537B"/>
                </a:gs>
              </a:gsLst>
              <a:lin ang="16200000"/>
            </a:gradFill>
          </c:spPr>
          <c:invertIfNegative val="1"/>
          <c:dLbls>
            <c:dLbl>
              <c:idx val="0"/>
              <c:txPr>
                <a:bodyPr/>
                <a:p>
                  <a:pPr>
                    <a:defRPr sz="800" smtId="4294967295">
                      <a:latin typeface="Segoe UI"/>
                    </a:defRPr>
                  </a:pPr>
                  <a:endParaRPr sz="800" smtId="4294967295">
                    <a:latin typeface="Segoe UI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txPr>
              <a:bodyPr/>
              <a:p>
                <a:pPr>
                  <a:defRPr sz="800" smtId="4294967295">
                    <a:latin typeface="Segoe UI"/>
                  </a:defRPr>
                </a:pPr>
                <a:endParaRPr sz="800" smtId="4294967295">
                  <a:latin typeface="Segoe UI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/>
          </c:dLbls>
          <c:cat>
            <c:strRef>
              <c:f>Sheet1!$A$2</c:f>
              <c:strCache>
                <c:ptCount val="1"/>
                <c:pt idx="0">
                  <c:v> 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6437120"/>
        <c:crosses val="autoZero"/>
        <c:auto val="0"/>
        <c:lblAlgn val="ctr"/>
        <c:lblOffset/>
        <c:noMultiLvlLbl val="0"/>
      </c:catAx>
      <c:valAx>
        <c:axId val="66437120"/>
        <c:scaling>
          <c:orientation/>
          <c:max val="5"/>
          <c:min val="1"/>
        </c:scaling>
        <c:delete val="0"/>
        <c:axPos val="b"/>
        <c:majorGridlines/>
        <c:numFmt formatCode="0.0" sourceLinked="1"/>
        <c:majorTickMark val="out"/>
        <c:minorTickMark val="none"/>
        <c:txPr>
          <a:bodyPr/>
          <a:p>
            <a:pPr>
              <a:defRPr sz="800" smtId="4294967295">
                <a:latin typeface="Segoe UI"/>
              </a:defRPr>
            </a:pPr>
            <a:endParaRPr sz="800" smtId="4294967295">
              <a:latin typeface="Segoe UI"/>
            </a:endParaRPr>
          </a:p>
        </c:txPr>
        <c:crossAx val="67451136"/>
        <c:crosses val="autoZero"/>
        <c:crossBetween val="between"/>
      </c:valAx>
    </c:plotArea>
    <c:plotVisOnly val="1"/>
    <c:dispBlanksAs/>
    <c:showDLblsOverMax val="1"/>
  </c:chart>
  <c:txPr>
    <a:bodyPr/>
    <a:p>
      <a:pPr>
        <a:defRPr sz="1800" smtId="4294967295"/>
      </a:pPr>
      <a:endParaRPr sz="1800" smtId="4294967295"/>
    </a:p>
  </c:txPr>
  <c:externalData r:id="rId1"/>
</c:chartSpace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D05816F-CBBC-44FA-9F3F-E2C9B06C889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95D40BB-3E3A-4A05-8EB7-C1DF743A8C9C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F1566F3-CB16-42BC-AB99-2E85EB856258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8F8C951-CCEC-4803-A16E-683F04F770F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7474CAF-488B-4847-A41B-D184D87F261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C6DE8A45-B949-46CC-ABCF-90F5EEC52A92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8F0E1A89-37C4-4BD0-A984-6FB381F04E7F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6984684E-9692-4CD0-8868-E98FB15F6D1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08BDCB7C-5156-4E9E-A27A-A58A9A426532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6E602DA6-B90B-4340-BB39-6050E6823F86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1DF86454-445F-4F15-A4CC-E01DF63239EE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2" indent="-214312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8.xml" /></Relationships>
</file>

<file path=ppt/slides/_rels/slide10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98.xml" /></Relationships>
</file>

<file path=ppt/slides/_rels/slide10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99.xml" /></Relationships>
</file>

<file path=ppt/slides/_rels/slide10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100.xml" /></Relationships>
</file>

<file path=ppt/slides/_rels/slide10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101.xml" /></Relationships>
</file>

<file path=ppt/slides/_rels/slide10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102.xml" /></Relationships>
</file>

<file path=ppt/slides/_rels/slide10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103.xml" /></Relationships>
</file>

<file path=ppt/slides/_rels/slide10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104.xml" /></Relationships>
</file>

<file path=ppt/slides/_rels/slide10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105.xml" /></Relationships>
</file>

<file path=ppt/slides/_rels/slide10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106.xml" /></Relationships>
</file>

<file path=ppt/slides/_rels/slide10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10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9.xml" /></Relationships>
</file>

<file path=ppt/slides/_rels/slide1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108.xml" /></Relationships>
</file>

<file path=ppt/slides/_rels/slide1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109.xml" /></Relationships>
</file>

<file path=ppt/slides/_rels/slide1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10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11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1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13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14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15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16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17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18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19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20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21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22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23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24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25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26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27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1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28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29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30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31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32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33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34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35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36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37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2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38.x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39.x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40.x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41.x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42.x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43.xm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44.x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45.xml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46.xml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47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3.xml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48.xml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49.xml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50.xml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51.xml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52.xml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53.xml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54.xml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55.xml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56.xml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5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4.xml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58.xml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59.xml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60.xml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61.xml" /></Relationships>
</file>

<file path=ppt/slides/_rels/slide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62.xml" /></Relationships>
</file>

<file path=ppt/slides/_rels/slide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63.xml" /></Relationships>
</file>

<file path=ppt/slides/_rels/slide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64.xml" /></Relationships>
</file>

<file path=ppt/slides/_rels/slide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65.xml" /></Relationships>
</file>

<file path=ppt/slides/_rels/slide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66.xml" /></Relationships>
</file>

<file path=ppt/slides/_rels/slide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67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5.xml" /></Relationships>
</file>

<file path=ppt/slides/_rels/slide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68.xml" /></Relationships>
</file>

<file path=ppt/slides/_rels/slide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69.xml" /></Relationships>
</file>

<file path=ppt/slides/_rels/slide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70.xml" /></Relationships>
</file>

<file path=ppt/slides/_rels/slide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71.xml" /></Relationships>
</file>

<file path=ppt/slides/_rels/slide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72.xml" /></Relationships>
</file>

<file path=ppt/slides/_rels/slide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73.xml" /></Relationships>
</file>

<file path=ppt/slides/_rels/slide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74.xml" /></Relationships>
</file>

<file path=ppt/slides/_rels/slide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75.xml" /></Relationships>
</file>

<file path=ppt/slides/_rels/slide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76.xml" /></Relationships>
</file>

<file path=ppt/slides/_rels/slide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7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6.xml" /></Relationships>
</file>

<file path=ppt/slides/_rels/slide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78.xml" /></Relationships>
</file>

<file path=ppt/slides/_rels/slide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79.xml" /></Relationships>
</file>

<file path=ppt/slides/_rels/slide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80.xml" /></Relationships>
</file>

<file path=ppt/slides/_rels/slide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81.xml" /></Relationships>
</file>

<file path=ppt/slides/_rels/slide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82.xml" /></Relationships>
</file>

<file path=ppt/slides/_rels/slide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83.xml" /></Relationships>
</file>

<file path=ppt/slides/_rels/slide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84.xml" /></Relationships>
</file>

<file path=ppt/slides/_rels/slide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85.xml" /></Relationships>
</file>

<file path=ppt/slides/_rels/slide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86.xml" /></Relationships>
</file>

<file path=ppt/slides/_rels/slide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8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7.xml" /></Relationships>
</file>

<file path=ppt/slides/_rels/slide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88.xml" /></Relationships>
</file>

<file path=ppt/slides/_rels/slide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89.xml" /></Relationships>
</file>

<file path=ppt/slides/_rels/slide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90.xml" /></Relationships>
</file>

<file path=ppt/slides/_rels/slide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91.xml" /></Relationships>
</file>

<file path=ppt/slides/_rels/slide9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92.xml" /></Relationships>
</file>

<file path=ppt/slides/_rels/slide9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93.xml" /></Relationships>
</file>

<file path=ppt/slides/_rels/slide9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94.xml" /></Relationships>
</file>

<file path=ppt/slides/_rels/slide9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95.xml" /></Relationships>
</file>

<file path=ppt/slides/_rels/slide9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96.xml" /></Relationships>
</file>

<file path=ppt/slides/_rels/slide9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chart" Target="../charts/chart97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508000" y="317500"/>
            <a:ext cx="5842000" cy="1651000"/>
          </a:xfrm>
          <a:prstGeom prst="rect">
            <a:avLst/>
          </a:prstGeom>
          <a:ln>
            <a:noFill/>
          </a:ln>
        </p:spPr>
      </p:pic>
      <p:sp>
        <p:nvSpPr>
          <p:cNvPr id="5" name="New shape"/>
          <p:cNvSpPr/>
          <p:nvPr/>
        </p:nvSpPr>
        <p:spPr>
          <a:xfrm>
            <a:off x="508000" y="1993900"/>
            <a:ext cx="5842000" cy="381000"/>
          </a:xfrm>
          <a:prstGeom prst="rect">
            <a:avLst/>
          </a:prstGeom>
          <a:solidFill>
            <a:srgbClr val="275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sz="1800" b="1">
                <a:solidFill>
                  <a:srgbClr val="FEFEFE"/>
                </a:solidFill>
                <a:latin typeface="Segoe UI"/>
              </a:rPr>
              <a:t>Undervisningsmiljø BHE</a:t>
            </a:r>
          </a:p>
        </p:txBody>
      </p:sp>
      <p:graphicFrame>
        <p:nvGraphicFramePr>
          <p:cNvPr id="6" name="New Table"/>
          <p:cNvGraphicFramePr>
            <a:graphicFrameLocks noGrp="1"/>
          </p:cNvGraphicFramePr>
          <p:nvPr/>
        </p:nvGraphicFramePr>
        <p:xfrm>
          <a:off x="508000" y="2501900"/>
          <a:ext cx="584200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0"/>
              </a:tblGrid>
              <a:tr h="127000">
                <a:tc>
                  <a:txBody>
                    <a:bodyPr/>
                    <a:lstStyle/>
                    <a:p>
                      <a:pPr algn="r"/>
                      <a:r>
                        <a:rPr sz="2600" b="0">
                          <a:solidFill>
                            <a:srgbClr val="27537B"/>
                          </a:solidFill>
                          <a:latin typeface="Segoe UI"/>
                        </a:rPr>
                        <a:t>Bork Havn Efterskole</a:t>
                      </a:r>
                    </a:p>
                  </a:txBody>
                  <a:tcP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r"/>
                      <a:r>
                        <a:rPr sz="1400" b="0">
                          <a:solidFill>
                            <a:srgbClr val="27537B"/>
                          </a:solidFill>
                          <a:latin typeface="Segoe UI"/>
                        </a:rPr>
                        <a:t>Totalrapport</a:t>
                      </a:r>
                    </a:p>
                  </a:txBody>
                  <a:tcP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r"/>
                      <a:r>
                        <a:rPr sz="1200" b="0">
                          <a:solidFill>
                            <a:srgbClr val="27537B"/>
                          </a:solidFill>
                          <a:latin typeface="Segoe UI"/>
                        </a:rPr>
                        <a:t> </a:t>
                      </a:r>
                    </a:p>
                  </a:txBody>
                  <a:tcP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r"/>
                      <a:r>
                        <a:rPr sz="1200" b="0">
                          <a:solidFill>
                            <a:srgbClr val="27537B"/>
                          </a:solidFill>
                          <a:latin typeface="Segoe UI"/>
                        </a:rPr>
                        <a:t>Antal besvarelser: 92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7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451100" y="6604000"/>
            <a:ext cx="1955800" cy="838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38ec21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75d01780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10 |</a:t>
            </a:r>
          </a:p>
        </p:txBody>
      </p:sp>
      <p:sp>
        <p:nvSpPr>
          <p:cNvPr id="6" name="{&quot;isHeaderFooter&quot;:&quot;true&quot;,&quot;name&quot;:&quot;com.aspose.slides.AutoShape@2e37b83e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62d09222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10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4ac3987b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11d5e92d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100 |</a:t>
            </a:r>
          </a:p>
        </p:txBody>
      </p:sp>
      <p:sp>
        <p:nvSpPr>
          <p:cNvPr id="6" name="{&quot;isHeaderFooter&quot;:&quot;true&quot;,&quot;name&quot;:&quot;com.aspose.slides.AutoShape@14d7aad2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26c29ae0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10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10aac41a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3cd4463c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101 |</a:t>
            </a:r>
          </a:p>
        </p:txBody>
      </p:sp>
      <p:sp>
        <p:nvSpPr>
          <p:cNvPr id="6" name="{&quot;isHeaderFooter&quot;:&quot;true&quot;,&quot;name&quot;:&quot;com.aspose.slides.AutoShape@f945570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76661bf7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10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35c07493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bbe4947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102 |</a:t>
            </a:r>
          </a:p>
        </p:txBody>
      </p:sp>
      <p:sp>
        <p:nvSpPr>
          <p:cNvPr id="6" name="{&quot;isHeaderFooter&quot;:&quot;true&quot;,&quot;name&quot;:&quot;com.aspose.slides.AutoShape@3a555c0f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dcce31b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10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5bf950f6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2e56fe47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103 |</a:t>
            </a:r>
          </a:p>
        </p:txBody>
      </p:sp>
      <p:sp>
        <p:nvSpPr>
          <p:cNvPr id="6" name="{&quot;isHeaderFooter&quot;:&quot;true&quot;,&quot;name&quot;:&quot;com.aspose.slides.AutoShape@76e3dcd1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65ec606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10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71249bf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3597d436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104 |</a:t>
            </a:r>
          </a:p>
        </p:txBody>
      </p:sp>
      <p:sp>
        <p:nvSpPr>
          <p:cNvPr id="6" name="{&quot;isHeaderFooter&quot;:&quot;true&quot;,&quot;name&quot;:&quot;com.aspose.slides.AutoShape@136f63d1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2b277555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10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1e017091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47a0dc2d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105 |</a:t>
            </a:r>
          </a:p>
        </p:txBody>
      </p:sp>
      <p:sp>
        <p:nvSpPr>
          <p:cNvPr id="6" name="{&quot;isHeaderFooter&quot;:&quot;true&quot;,&quot;name&quot;:&quot;com.aspose.slides.AutoShape@3ca558f1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6ad5e22f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10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4e07531f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5efdb6b3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106 |</a:t>
            </a:r>
          </a:p>
        </p:txBody>
      </p:sp>
      <p:sp>
        <p:nvSpPr>
          <p:cNvPr id="6" name="{&quot;isHeaderFooter&quot;:&quot;true&quot;,&quot;name&quot;:&quot;com.aspose.slides.AutoShape@4cb5e55b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7ed8ee25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10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3e819e5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312c1bdd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107 |</a:t>
            </a:r>
          </a:p>
        </p:txBody>
      </p:sp>
      <p:sp>
        <p:nvSpPr>
          <p:cNvPr id="6" name="{&quot;isHeaderFooter&quot;:&quot;true&quot;,&quot;name&quot;:&quot;com.aspose.slides.AutoShape@36c3624b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9275823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10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e7bb413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acdb7e4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108 |</a:t>
            </a:r>
          </a:p>
        </p:txBody>
      </p:sp>
      <p:sp>
        <p:nvSpPr>
          <p:cNvPr id="6" name="{&quot;isHeaderFooter&quot;:&quot;true&quot;,&quot;name&quot;:&quot;com.aspose.slides.AutoShape@233c15dd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1b39c5b9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10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77e2688f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436a8b76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109 |</a:t>
            </a:r>
          </a:p>
        </p:txBody>
      </p:sp>
      <p:sp>
        <p:nvSpPr>
          <p:cNvPr id="6" name="{&quot;isHeaderFooter&quot;:&quot;true&quot;,&quot;name&quot;:&quot;com.aspose.slides.AutoShape@6e132db4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61d3439d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72db635f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60931a5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11 |</a:t>
            </a:r>
          </a:p>
        </p:txBody>
      </p:sp>
      <p:sp>
        <p:nvSpPr>
          <p:cNvPr id="6" name="{&quot;isHeaderFooter&quot;:&quot;true&quot;,&quot;name&quot;:&quot;com.aspose.slides.AutoShape@716d5217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72e1aed0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1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d2c03ed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40f0b3ad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110 |</a:t>
            </a:r>
          </a:p>
        </p:txBody>
      </p:sp>
      <p:sp>
        <p:nvSpPr>
          <p:cNvPr id="6" name="{&quot;isHeaderFooter&quot;:&quot;true&quot;,&quot;name&quot;:&quot;com.aspose.slides.AutoShape@69a50a1b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18323794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1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f1eaa12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15ef8a1a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111 |</a:t>
            </a:r>
          </a:p>
        </p:txBody>
      </p:sp>
      <p:sp>
        <p:nvSpPr>
          <p:cNvPr id="6" name="{&quot;isHeaderFooter&quot;:&quot;true&quot;,&quot;name&quot;:&quot;com.aspose.slides.AutoShape@1a9e9750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3641e432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1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10c5d92a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49a42b5a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112 |</a:t>
            </a:r>
          </a:p>
        </p:txBody>
      </p:sp>
      <p:sp>
        <p:nvSpPr>
          <p:cNvPr id="6" name="{&quot;isHeaderFooter&quot;:&quot;true&quot;,&quot;name&quot;:&quot;com.aspose.slides.AutoShape@7196c2db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sp>
        <p:nvSpPr>
          <p:cNvPr id="7" name="New shape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8" name="New shape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112 |</a:t>
            </a:r>
          </a:p>
        </p:txBody>
      </p:sp>
      <p:sp>
        <p:nvSpPr>
          <p:cNvPr id="9" name="New shape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10" name="New Table"/>
          <p:cNvGraphicFramePr>
            <a:graphicFrameLocks noGrp="1"/>
          </p:cNvGraphicFramePr>
          <p:nvPr/>
        </p:nvGraphicFramePr>
        <p:xfrm>
          <a:off x="381000" y="762000"/>
          <a:ext cx="60960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127000">
                <a:tc>
                  <a:txBody>
                    <a:bodyPr/>
                    <a:lstStyle/>
                    <a:p>
                      <a:pPr algn="l"/>
                      <a:r>
                        <a:rPr sz="800" b="0">
                          <a:solidFill>
                            <a:srgbClr val="000000"/>
                          </a:solidFill>
                          <a:latin typeface="Segoe UI"/>
                        </a:rPr>
                        <a:t>Udført af: Heine Ravnholt (hr@bhe-skole.dk) </a:t>
                      </a:r>
                    </a:p>
                  </a:txBody>
                  <a:tcP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/>
                      <a:r>
                        <a:rPr sz="800" b="0">
                          <a:solidFill>
                            <a:srgbClr val="000000"/>
                          </a:solidFill>
                          <a:latin typeface="Segoe UI"/>
                        </a:rPr>
                        <a:t>Virksomhedsnavn: Bork Havn Efterskole</a:t>
                      </a:r>
                    </a:p>
                  </a:txBody>
                  <a:tcP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/>
                      <a:r>
                        <a:rPr sz="800" b="0">
                          <a:solidFill>
                            <a:srgbClr val="000000"/>
                          </a:solidFill>
                          <a:latin typeface="Segoe UI"/>
                        </a:rPr>
                        <a:t>Udførelsestidspunkt: 19-04-2024 09:46:26</a:t>
                      </a:r>
                    </a:p>
                  </a:txBody>
                  <a:tcP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/>
                      <a:r>
                        <a:rPr sz="800" b="0">
                          <a:solidFill>
                            <a:srgbClr val="000000"/>
                          </a:solidFill>
                          <a:latin typeface="Segoe UI"/>
                        </a:rPr>
                        <a:t>Antal besvarelser: 92</a:t>
                      </a:r>
                    </a:p>
                  </a:txBody>
                  <a:tcP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/>
                      <a:r>
                        <a:rPr sz="800" b="0">
                          <a:solidFill>
                            <a:srgbClr val="000000"/>
                          </a:solidFill>
                          <a:latin typeface="Segoe UI"/>
                        </a:rPr>
                        <a:t>Antal inviterede respondenter (pr. e-mail): 0</a:t>
                      </a:r>
                    </a:p>
                  </a:txBody>
                  <a:tcP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algn="l"/>
                      <a:r>
                        <a:rPr sz="800" b="0">
                          <a:solidFill>
                            <a:srgbClr val="000000"/>
                          </a:solidFill>
                          <a:latin typeface="Segoe UI"/>
                        </a:rPr>
                        <a:t>Besvarelsesprocent: 0%</a:t>
                      </a: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bc71e74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5b22e376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12 |</a:t>
            </a:r>
          </a:p>
        </p:txBody>
      </p:sp>
      <p:sp>
        <p:nvSpPr>
          <p:cNvPr id="6" name="{&quot;isHeaderFooter&quot;:&quot;true&quot;,&quot;name&quot;:&quot;com.aspose.slides.AutoShape@a6dcb76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65bf3dd7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4250181d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6d850b12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13 |</a:t>
            </a:r>
          </a:p>
        </p:txBody>
      </p:sp>
      <p:sp>
        <p:nvSpPr>
          <p:cNvPr id="6" name="{&quot;isHeaderFooter&quot;:&quot;true&quot;,&quot;name&quot;:&quot;com.aspose.slides.AutoShape@7343002c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1c83a9fc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7482d892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3ac624fe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14 |</a:t>
            </a:r>
          </a:p>
        </p:txBody>
      </p:sp>
      <p:sp>
        <p:nvSpPr>
          <p:cNvPr id="6" name="{&quot;isHeaderFooter&quot;:&quot;true&quot;,&quot;name&quot;:&quot;com.aspose.slides.AutoShape@826d430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14f53545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7bceaf16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1641aba0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15 |</a:t>
            </a:r>
          </a:p>
        </p:txBody>
      </p:sp>
      <p:sp>
        <p:nvSpPr>
          <p:cNvPr id="6" name="{&quot;isHeaderFooter&quot;:&quot;true&quot;,&quot;name&quot;:&quot;com.aspose.slides.AutoShape@751ad4fe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c2a5838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119ce6d7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33c5a89b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16 |</a:t>
            </a:r>
          </a:p>
        </p:txBody>
      </p:sp>
      <p:sp>
        <p:nvSpPr>
          <p:cNvPr id="6" name="{&quot;isHeaderFooter&quot;:&quot;true&quot;,&quot;name&quot;:&quot;com.aspose.slides.AutoShape@44081666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7d656d8c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e230bd1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5ef7bc88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17 |</a:t>
            </a:r>
          </a:p>
        </p:txBody>
      </p:sp>
      <p:sp>
        <p:nvSpPr>
          <p:cNvPr id="6" name="{&quot;isHeaderFooter&quot;:&quot;true&quot;,&quot;name&quot;:&quot;com.aspose.slides.AutoShape@1819cca3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4b02f198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1c21439d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638e39f6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18 |</a:t>
            </a:r>
          </a:p>
        </p:txBody>
      </p:sp>
      <p:sp>
        <p:nvSpPr>
          <p:cNvPr id="6" name="{&quot;isHeaderFooter&quot;:&quot;true&quot;,&quot;name&quot;:&quot;com.aspose.slides.AutoShape@7a63da1c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4d16234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9c26684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bf926a5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19 |</a:t>
            </a:r>
          </a:p>
        </p:txBody>
      </p:sp>
      <p:sp>
        <p:nvSpPr>
          <p:cNvPr id="6" name="{&quot;isHeaderFooter&quot;:&quot;true&quot;,&quot;name&quot;:&quot;com.aspose.slides.AutoShape@14fe51e7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33385506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10bf69f0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3411f1c4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2 |</a:t>
            </a:r>
          </a:p>
        </p:txBody>
      </p:sp>
      <p:sp>
        <p:nvSpPr>
          <p:cNvPr id="6" name="{&quot;isHeaderFooter&quot;:&quot;true&quot;,&quot;name&quot;:&quot;com.aspose.slides.AutoShape@2bd6c7af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New Table"/>
          <p:cNvGraphicFramePr>
            <a:graphicFrameLocks noGrp="1"/>
          </p:cNvGraphicFramePr>
          <p:nvPr/>
        </p:nvGraphicFramePr>
        <p:xfrm>
          <a:off x="381000" y="762000"/>
          <a:ext cx="609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254000">
                <a:tc>
                  <a:txBody>
                    <a:bodyPr/>
                    <a:lstStyle/>
                    <a:p>
                      <a:r>
                        <a:rPr sz="800" b="0" i="0" u="none">
                          <a:solidFill>
                            <a:srgbClr val="000000"/>
                          </a:solidFill>
                          <a:latin typeface="Segoe UI"/>
                        </a:rPr>
                        <a:t>Denne rapport indeholder besvarelser for 92 respondenter og spørgeskemaet har en svarprocent på 0%.
Spørgeskemaet blev gennemført i perioden 18-04-2024 - 19-04-2024.
Rapporten blev udarbejdet den 19-04-2024 09:46:26.</a:t>
                      </a:r>
                    </a:p>
                  </a:txBody>
                  <a:tcPr>
                    <a:solidFill>
                      <a:srgbClr val="FEFEFE"/>
                    </a:solidFill>
                  </a:tcPr>
                </a:tc>
              </a:tr>
            </a:tbl>
          </a:graphicData>
        </a:graphic>
      </p:graphicFrame>
      <p:sp>
        <p:nvSpPr>
          <p:cNvPr id="8" name="New shape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9" name="New shape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2 |</a:t>
            </a:r>
          </a:p>
        </p:txBody>
      </p:sp>
      <p:sp>
        <p:nvSpPr>
          <p:cNvPr id="10" name="New shape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4463ccef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3221e04a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20 |</a:t>
            </a:r>
          </a:p>
        </p:txBody>
      </p:sp>
      <p:sp>
        <p:nvSpPr>
          <p:cNvPr id="6" name="{&quot;isHeaderFooter&quot;:&quot;true&quot;,&quot;name&quot;:&quot;com.aspose.slides.AutoShape@42b44bc5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21bc6382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23459c99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3194e07d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21 |</a:t>
            </a:r>
          </a:p>
        </p:txBody>
      </p:sp>
      <p:sp>
        <p:nvSpPr>
          <p:cNvPr id="6" name="{&quot;isHeaderFooter&quot;:&quot;true&quot;,&quot;name&quot;:&quot;com.aspose.slides.AutoShape@612ed057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35eaf94b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ad33eac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3838f641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22 |</a:t>
            </a:r>
          </a:p>
        </p:txBody>
      </p:sp>
      <p:sp>
        <p:nvSpPr>
          <p:cNvPr id="6" name="{&quot;isHeaderFooter&quot;:&quot;true&quot;,&quot;name&quot;:&quot;com.aspose.slides.AutoShape@676562c8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68156d06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436e7d55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7edbc1d6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23 |</a:t>
            </a:r>
          </a:p>
        </p:txBody>
      </p:sp>
      <p:sp>
        <p:nvSpPr>
          <p:cNvPr id="6" name="{&quot;isHeaderFooter&quot;:&quot;true&quot;,&quot;name&quot;:&quot;com.aspose.slides.AutoShape@42265fb5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60ecfa49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46cb809d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472ef4dd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24 |</a:t>
            </a:r>
          </a:p>
        </p:txBody>
      </p:sp>
      <p:sp>
        <p:nvSpPr>
          <p:cNvPr id="6" name="{&quot;isHeaderFooter&quot;:&quot;true&quot;,&quot;name&quot;:&quot;com.aspose.slides.AutoShape@6c827741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50c672b9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1781c3d3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6f7beb6a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25 |</a:t>
            </a:r>
          </a:p>
        </p:txBody>
      </p:sp>
      <p:sp>
        <p:nvSpPr>
          <p:cNvPr id="6" name="{&quot;isHeaderFooter&quot;:&quot;true&quot;,&quot;name&quot;:&quot;com.aspose.slides.AutoShape@432e6580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5a15c91c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511b8251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23aed8e9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26 |</a:t>
            </a:r>
          </a:p>
        </p:txBody>
      </p:sp>
      <p:sp>
        <p:nvSpPr>
          <p:cNvPr id="6" name="{&quot;isHeaderFooter&quot;:&quot;true&quot;,&quot;name&quot;:&quot;com.aspose.slides.AutoShape@659fe9a1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15b9ee38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21754b9d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d300623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27 |</a:t>
            </a:r>
          </a:p>
        </p:txBody>
      </p:sp>
      <p:sp>
        <p:nvSpPr>
          <p:cNvPr id="6" name="{&quot;isHeaderFooter&quot;:&quot;true&quot;,&quot;name&quot;:&quot;com.aspose.slides.AutoShape@55eede8d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23521865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56ea1f9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467eb97a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28 |</a:t>
            </a:r>
          </a:p>
        </p:txBody>
      </p:sp>
      <p:sp>
        <p:nvSpPr>
          <p:cNvPr id="6" name="{&quot;isHeaderFooter&quot;:&quot;true&quot;,&quot;name&quot;:&quot;com.aspose.slides.AutoShape@527d5132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7f2c9c2f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51e869bf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721b86d4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29 |</a:t>
            </a:r>
          </a:p>
        </p:txBody>
      </p:sp>
      <p:sp>
        <p:nvSpPr>
          <p:cNvPr id="6" name="{&quot;isHeaderFooter&quot;:&quot;true&quot;,&quot;name&quot;:&quot;com.aspose.slides.AutoShape@2e20903f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513754e1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6352f7cc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11ba033d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3 |</a:t>
            </a:r>
          </a:p>
        </p:txBody>
      </p:sp>
      <p:sp>
        <p:nvSpPr>
          <p:cNvPr id="6" name="{&quot;isHeaderFooter&quot;:&quot;true&quot;,&quot;name&quot;:&quot;com.aspose.slides.AutoShape@1da5a006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22be0f89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7c631142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783eaffa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30 |</a:t>
            </a:r>
          </a:p>
        </p:txBody>
      </p:sp>
      <p:sp>
        <p:nvSpPr>
          <p:cNvPr id="6" name="{&quot;isHeaderFooter&quot;:&quot;true&quot;,&quot;name&quot;:&quot;com.aspose.slides.AutoShape@5427da72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30e0fa21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773f016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7fd01ced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31 |</a:t>
            </a:r>
          </a:p>
        </p:txBody>
      </p:sp>
      <p:sp>
        <p:nvSpPr>
          <p:cNvPr id="6" name="{&quot;isHeaderFooter&quot;:&quot;true&quot;,&quot;name&quot;:&quot;com.aspose.slides.AutoShape@42d30ff7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7063a947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4368e9cf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77b12e1b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32 |</a:t>
            </a:r>
          </a:p>
        </p:txBody>
      </p:sp>
      <p:sp>
        <p:nvSpPr>
          <p:cNvPr id="6" name="{&quot;isHeaderFooter&quot;:&quot;true&quot;,&quot;name&quot;:&quot;com.aspose.slides.AutoShape@5a3ed2ee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7ab20262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690d9709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4896f422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33 |</a:t>
            </a:r>
          </a:p>
        </p:txBody>
      </p:sp>
      <p:sp>
        <p:nvSpPr>
          <p:cNvPr id="6" name="{&quot;isHeaderFooter&quot;:&quot;true&quot;,&quot;name&quot;:&quot;com.aspose.slides.AutoShape@35a918b1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a4baaba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4d1a441f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6a71d3bc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34 |</a:t>
            </a:r>
          </a:p>
        </p:txBody>
      </p:sp>
      <p:sp>
        <p:nvSpPr>
          <p:cNvPr id="6" name="{&quot;isHeaderFooter&quot;:&quot;true&quot;,&quot;name&quot;:&quot;com.aspose.slides.AutoShape@69337a99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7fb52c8f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264679d8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1e2f47bd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35 |</a:t>
            </a:r>
          </a:p>
        </p:txBody>
      </p:sp>
      <p:sp>
        <p:nvSpPr>
          <p:cNvPr id="6" name="{&quot;isHeaderFooter&quot;:&quot;true&quot;,&quot;name&quot;:&quot;com.aspose.slides.AutoShape@4ac0eb38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548ccaf0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5206f03b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456f262e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36 |</a:t>
            </a:r>
          </a:p>
        </p:txBody>
      </p:sp>
      <p:sp>
        <p:nvSpPr>
          <p:cNvPr id="6" name="{&quot;isHeaderFooter&quot;:&quot;true&quot;,&quot;name&quot;:&quot;com.aspose.slides.AutoShape@73933311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48e422dc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6ade7047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5a47ecda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37 |</a:t>
            </a:r>
          </a:p>
        </p:txBody>
      </p:sp>
      <p:sp>
        <p:nvSpPr>
          <p:cNvPr id="6" name="{&quot;isHeaderFooter&quot;:&quot;true&quot;,&quot;name&quot;:&quot;com.aspose.slides.AutoShape@4ce01d5f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6f6273da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3d84cd9b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4d0dd2b6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38 |</a:t>
            </a:r>
          </a:p>
        </p:txBody>
      </p:sp>
      <p:sp>
        <p:nvSpPr>
          <p:cNvPr id="6" name="{&quot;isHeaderFooter&quot;:&quot;true&quot;,&quot;name&quot;:&quot;com.aspose.slides.AutoShape@3332e3ac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426dd7ce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4bac99f2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63137e6f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39 |</a:t>
            </a:r>
          </a:p>
        </p:txBody>
      </p:sp>
      <p:sp>
        <p:nvSpPr>
          <p:cNvPr id="6" name="{&quot;isHeaderFooter&quot;:&quot;true&quot;,&quot;name&quot;:&quot;com.aspose.slides.AutoShape@5b276168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9f7c810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5e56c13c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4974e3fd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4 |</a:t>
            </a:r>
          </a:p>
        </p:txBody>
      </p:sp>
      <p:sp>
        <p:nvSpPr>
          <p:cNvPr id="6" name="{&quot;isHeaderFooter&quot;:&quot;true&quot;,&quot;name&quot;:&quot;com.aspose.slides.AutoShape@6262262c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31715d2c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488b1f46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76575fb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40 |</a:t>
            </a:r>
          </a:p>
        </p:txBody>
      </p:sp>
      <p:sp>
        <p:nvSpPr>
          <p:cNvPr id="6" name="{&quot;isHeaderFooter&quot;:&quot;true&quot;,&quot;name&quot;:&quot;com.aspose.slides.AutoShape@307b7083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337dad67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45ccaecc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57e3ae84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41 |</a:t>
            </a:r>
          </a:p>
        </p:txBody>
      </p:sp>
      <p:sp>
        <p:nvSpPr>
          <p:cNvPr id="6" name="{&quot;isHeaderFooter&quot;:&quot;true&quot;,&quot;name&quot;:&quot;com.aspose.slides.AutoShape@4194785f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6026061b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6bbe85fa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cf7b772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42 |</a:t>
            </a:r>
          </a:p>
        </p:txBody>
      </p:sp>
      <p:sp>
        <p:nvSpPr>
          <p:cNvPr id="6" name="{&quot;isHeaderFooter&quot;:&quot;true&quot;,&quot;name&quot;:&quot;com.aspose.slides.AutoShape@982681a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441c6f2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618cfc9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2fff8def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43 |</a:t>
            </a:r>
          </a:p>
        </p:txBody>
      </p:sp>
      <p:sp>
        <p:nvSpPr>
          <p:cNvPr id="6" name="{&quot;isHeaderFooter&quot;:&quot;true&quot;,&quot;name&quot;:&quot;com.aspose.slides.AutoShape@52493e82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3d872687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214e5c37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7edc620d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44 |</a:t>
            </a:r>
          </a:p>
        </p:txBody>
      </p:sp>
      <p:sp>
        <p:nvSpPr>
          <p:cNvPr id="6" name="{&quot;isHeaderFooter&quot;:&quot;true&quot;,&quot;name&quot;:&quot;com.aspose.slides.AutoShape@63768f46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734400e1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21f3cbd3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77040ea6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45 |</a:t>
            </a:r>
          </a:p>
        </p:txBody>
      </p:sp>
      <p:sp>
        <p:nvSpPr>
          <p:cNvPr id="6" name="{&quot;isHeaderFooter&quot;:&quot;true&quot;,&quot;name&quot;:&quot;com.aspose.slides.AutoShape@54e68d45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601b0aa3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160acfb9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3e85d70a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46 |</a:t>
            </a:r>
          </a:p>
        </p:txBody>
      </p:sp>
      <p:sp>
        <p:nvSpPr>
          <p:cNvPr id="6" name="{&quot;isHeaderFooter&quot;:&quot;true&quot;,&quot;name&quot;:&quot;com.aspose.slides.AutoShape@4ef23320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30cf0852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451d9006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1df19e4d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47 |</a:t>
            </a:r>
          </a:p>
        </p:txBody>
      </p:sp>
      <p:sp>
        <p:nvSpPr>
          <p:cNvPr id="6" name="{&quot;isHeaderFooter&quot;:&quot;true&quot;,&quot;name&quot;:&quot;com.aspose.slides.AutoShape@73510272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69b63d5e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44b07387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eda43b2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48 |</a:t>
            </a:r>
          </a:p>
        </p:txBody>
      </p:sp>
      <p:sp>
        <p:nvSpPr>
          <p:cNvPr id="6" name="{&quot;isHeaderFooter&quot;:&quot;true&quot;,&quot;name&quot;:&quot;com.aspose.slides.AutoShape@10a31611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73c5e67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6d5458a0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54f2b8cb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49 |</a:t>
            </a:r>
          </a:p>
        </p:txBody>
      </p:sp>
      <p:sp>
        <p:nvSpPr>
          <p:cNvPr id="6" name="{&quot;isHeaderFooter&quot;:&quot;true&quot;,&quot;name&quot;:&quot;com.aspose.slides.AutoShape@1b6d4d36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6ec1fb27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1b0bb71a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5d7540ca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5 |</a:t>
            </a:r>
          </a:p>
        </p:txBody>
      </p:sp>
      <p:sp>
        <p:nvSpPr>
          <p:cNvPr id="6" name="{&quot;isHeaderFooter&quot;:&quot;true&quot;,&quot;name&quot;:&quot;com.aspose.slides.AutoShape@3dfa3ac4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7b7d73e1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780f480e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468cc6cc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50 |</a:t>
            </a:r>
          </a:p>
        </p:txBody>
      </p:sp>
      <p:sp>
        <p:nvSpPr>
          <p:cNvPr id="6" name="{&quot;isHeaderFooter&quot;:&quot;true&quot;,&quot;name&quot;:&quot;com.aspose.slides.AutoShape@4d3a7cf0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7edd1a26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7f3e6666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29c8eef8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51 |</a:t>
            </a:r>
          </a:p>
        </p:txBody>
      </p:sp>
      <p:sp>
        <p:nvSpPr>
          <p:cNvPr id="6" name="{&quot;isHeaderFooter&quot;:&quot;true&quot;,&quot;name&quot;:&quot;com.aspose.slides.AutoShape@7738c5fb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23062a3a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4bdbf536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656a71e1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52 |</a:t>
            </a:r>
          </a:p>
        </p:txBody>
      </p:sp>
      <p:sp>
        <p:nvSpPr>
          <p:cNvPr id="6" name="{&quot;isHeaderFooter&quot;:&quot;true&quot;,&quot;name&quot;:&quot;com.aspose.slides.AutoShape@3363dfdb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2e24d915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5c2fdb8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3ca7ada0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53 |</a:t>
            </a:r>
          </a:p>
        </p:txBody>
      </p:sp>
      <p:sp>
        <p:nvSpPr>
          <p:cNvPr id="6" name="{&quot;isHeaderFooter&quot;:&quot;true&quot;,&quot;name&quot;:&quot;com.aspose.slides.AutoShape@7d5f8306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4453006a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7e9b5bb6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56fc3517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54 |</a:t>
            </a:r>
          </a:p>
        </p:txBody>
      </p:sp>
      <p:sp>
        <p:nvSpPr>
          <p:cNvPr id="6" name="{&quot;isHeaderFooter&quot;:&quot;true&quot;,&quot;name&quot;:&quot;com.aspose.slides.AutoShape@3e753623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942c4bb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5ec9cd4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4fc5efc2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55 |</a:t>
            </a:r>
          </a:p>
        </p:txBody>
      </p:sp>
      <p:sp>
        <p:nvSpPr>
          <p:cNvPr id="6" name="{&quot;isHeaderFooter&quot;:&quot;true&quot;,&quot;name&quot;:&quot;com.aspose.slides.AutoShape@67e11b9d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3757f41e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794aabb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20ccd082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56 |</a:t>
            </a:r>
          </a:p>
        </p:txBody>
      </p:sp>
      <p:sp>
        <p:nvSpPr>
          <p:cNvPr id="6" name="{&quot;isHeaderFooter&quot;:&quot;true&quot;,&quot;name&quot;:&quot;com.aspose.slides.AutoShape@7724b54e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fa0e5da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72b53610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1cc724e3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57 |</a:t>
            </a:r>
          </a:p>
        </p:txBody>
      </p:sp>
      <p:sp>
        <p:nvSpPr>
          <p:cNvPr id="6" name="{&quot;isHeaderFooter&quot;:&quot;true&quot;,&quot;name&quot;:&quot;com.aspose.slides.AutoShape@78e34655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37cdfce2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2154271b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446a84b9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58 |</a:t>
            </a:r>
          </a:p>
        </p:txBody>
      </p:sp>
      <p:sp>
        <p:nvSpPr>
          <p:cNvPr id="6" name="{&quot;isHeaderFooter&quot;:&quot;true&quot;,&quot;name&quot;:&quot;com.aspose.slides.AutoShape@22f60c9a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75ec61bb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549ff228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35eff50d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59 |</a:t>
            </a:r>
          </a:p>
        </p:txBody>
      </p:sp>
      <p:sp>
        <p:nvSpPr>
          <p:cNvPr id="6" name="{&quot;isHeaderFooter&quot;:&quot;true&quot;,&quot;name&quot;:&quot;com.aspose.slides.AutoShape@1ca5c006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64fb589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2d0ff8eb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5d114bee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6 |</a:t>
            </a:r>
          </a:p>
        </p:txBody>
      </p:sp>
      <p:sp>
        <p:nvSpPr>
          <p:cNvPr id="6" name="{&quot;isHeaderFooter&quot;:&quot;true&quot;,&quot;name&quot;:&quot;com.aspose.slides.AutoShape@62c159f9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5eb68adb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a89f846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29c7f75b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60 |</a:t>
            </a:r>
          </a:p>
        </p:txBody>
      </p:sp>
      <p:sp>
        <p:nvSpPr>
          <p:cNvPr id="6" name="{&quot;isHeaderFooter&quot;:&quot;true&quot;,&quot;name&quot;:&quot;com.aspose.slides.AutoShape@42797d41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2c2797e2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51264701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719aa486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61 |</a:t>
            </a:r>
          </a:p>
        </p:txBody>
      </p:sp>
      <p:sp>
        <p:nvSpPr>
          <p:cNvPr id="6" name="{&quot;isHeaderFooter&quot;:&quot;true&quot;,&quot;name&quot;:&quot;com.aspose.slides.AutoShape@48a0e20f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6a46458f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684ff107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5db3371a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62 |</a:t>
            </a:r>
          </a:p>
        </p:txBody>
      </p:sp>
      <p:sp>
        <p:nvSpPr>
          <p:cNvPr id="6" name="{&quot;isHeaderFooter&quot;:&quot;true&quot;,&quot;name&quot;:&quot;com.aspose.slides.AutoShape@544133ba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32b9c3f8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6286afc4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58cef6a9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63 |</a:t>
            </a:r>
          </a:p>
        </p:txBody>
      </p:sp>
      <p:sp>
        <p:nvSpPr>
          <p:cNvPr id="6" name="{&quot;isHeaderFooter&quot;:&quot;true&quot;,&quot;name&quot;:&quot;com.aspose.slides.AutoShape@405485b5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552a3232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46d3904f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530ffc7c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64 |</a:t>
            </a:r>
          </a:p>
        </p:txBody>
      </p:sp>
      <p:sp>
        <p:nvSpPr>
          <p:cNvPr id="6" name="{&quot;isHeaderFooter&quot;:&quot;true&quot;,&quot;name&quot;:&quot;com.aspose.slides.AutoShape@64c3dbc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45adae4f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219f9b93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4e18d6e6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65 |</a:t>
            </a:r>
          </a:p>
        </p:txBody>
      </p:sp>
      <p:sp>
        <p:nvSpPr>
          <p:cNvPr id="6" name="{&quot;isHeaderFooter&quot;:&quot;true&quot;,&quot;name&quot;:&quot;com.aspose.slides.AutoShape@37287cbd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6721a991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3dd1ac81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41fbddf9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66 |</a:t>
            </a:r>
          </a:p>
        </p:txBody>
      </p:sp>
      <p:sp>
        <p:nvSpPr>
          <p:cNvPr id="6" name="{&quot;isHeaderFooter&quot;:&quot;true&quot;,&quot;name&quot;:&quot;com.aspose.slides.AutoShape@5a6e508c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2802f57f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64254db7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490e70f6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67 |</a:t>
            </a:r>
          </a:p>
        </p:txBody>
      </p:sp>
      <p:sp>
        <p:nvSpPr>
          <p:cNvPr id="6" name="{&quot;isHeaderFooter&quot;:&quot;true&quot;,&quot;name&quot;:&quot;com.aspose.slides.AutoShape@4fdc8f6d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5a879f48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1c5f4c12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19386fac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68 |</a:t>
            </a:r>
          </a:p>
        </p:txBody>
      </p:sp>
      <p:sp>
        <p:nvSpPr>
          <p:cNvPr id="6" name="{&quot;isHeaderFooter&quot;:&quot;true&quot;,&quot;name&quot;:&quot;com.aspose.slides.AutoShape@789c65e1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5fe228be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684868c2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5e1bff8f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69 |</a:t>
            </a:r>
          </a:p>
        </p:txBody>
      </p:sp>
      <p:sp>
        <p:nvSpPr>
          <p:cNvPr id="6" name="{&quot;isHeaderFooter&quot;:&quot;true&quot;,&quot;name&quot;:&quot;com.aspose.slides.AutoShape@5ece769a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4d702699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38655aaa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4242c290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7 |</a:t>
            </a:r>
          </a:p>
        </p:txBody>
      </p:sp>
      <p:sp>
        <p:nvSpPr>
          <p:cNvPr id="6" name="{&quot;isHeaderFooter&quot;:&quot;true&quot;,&quot;name&quot;:&quot;com.aspose.slides.AutoShape@6608e177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337271e0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611ca4b8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569faa89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70 |</a:t>
            </a:r>
          </a:p>
        </p:txBody>
      </p:sp>
      <p:sp>
        <p:nvSpPr>
          <p:cNvPr id="6" name="{&quot;isHeaderFooter&quot;:&quot;true&quot;,&quot;name&quot;:&quot;com.aspose.slides.AutoShape@6b737bad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572b9fdd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5d08fe23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2e478d37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71 |</a:t>
            </a:r>
          </a:p>
        </p:txBody>
      </p:sp>
      <p:sp>
        <p:nvSpPr>
          <p:cNvPr id="6" name="{&quot;isHeaderFooter&quot;:&quot;true&quot;,&quot;name&quot;:&quot;com.aspose.slides.AutoShape@5358fa64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105f262b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50fe0510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63ae15b5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72 |</a:t>
            </a:r>
          </a:p>
        </p:txBody>
      </p:sp>
      <p:sp>
        <p:nvSpPr>
          <p:cNvPr id="6" name="{&quot;isHeaderFooter&quot;:&quot;true&quot;,&quot;name&quot;:&quot;com.aspose.slides.AutoShape@77b153e2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24b02481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452d64a8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1a0a31d8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73 |</a:t>
            </a:r>
          </a:p>
        </p:txBody>
      </p:sp>
      <p:sp>
        <p:nvSpPr>
          <p:cNvPr id="6" name="{&quot;isHeaderFooter&quot;:&quot;true&quot;,&quot;name&quot;:&quot;com.aspose.slides.AutoShape@2fcdfe6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43ce8c57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487d5b29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18bd9397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74 |</a:t>
            </a:r>
          </a:p>
        </p:txBody>
      </p:sp>
      <p:sp>
        <p:nvSpPr>
          <p:cNvPr id="6" name="{&quot;isHeaderFooter&quot;:&quot;true&quot;,&quot;name&quot;:&quot;com.aspose.slides.AutoShape@a0ee419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6c840245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4dd286f0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1aa277c4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75 |</a:t>
            </a:r>
          </a:p>
        </p:txBody>
      </p:sp>
      <p:sp>
        <p:nvSpPr>
          <p:cNvPr id="6" name="{&quot;isHeaderFooter&quot;:&quot;true&quot;,&quot;name&quot;:&quot;com.aspose.slides.AutoShape@22a067b6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618ed164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56ba250a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6f585502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76 |</a:t>
            </a:r>
          </a:p>
        </p:txBody>
      </p:sp>
      <p:sp>
        <p:nvSpPr>
          <p:cNvPr id="6" name="{&quot;isHeaderFooter&quot;:&quot;true&quot;,&quot;name&quot;:&quot;com.aspose.slides.AutoShape@6518b693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649ecd20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4796d515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28cee53d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77 |</a:t>
            </a:r>
          </a:p>
        </p:txBody>
      </p:sp>
      <p:sp>
        <p:nvSpPr>
          <p:cNvPr id="6" name="{&quot;isHeaderFooter&quot;:&quot;true&quot;,&quot;name&quot;:&quot;com.aspose.slides.AutoShape@18937b72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2b7e5686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1a337224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2a26f332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78 |</a:t>
            </a:r>
          </a:p>
        </p:txBody>
      </p:sp>
      <p:sp>
        <p:nvSpPr>
          <p:cNvPr id="6" name="{&quot;isHeaderFooter&quot;:&quot;true&quot;,&quot;name&quot;:&quot;com.aspose.slides.AutoShape@210c477f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40df6267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361cd6e2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6bbdd847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79 |</a:t>
            </a:r>
          </a:p>
        </p:txBody>
      </p:sp>
      <p:sp>
        <p:nvSpPr>
          <p:cNvPr id="6" name="{&quot;isHeaderFooter&quot;:&quot;true&quot;,&quot;name&quot;:&quot;com.aspose.slides.AutoShape@313f8b14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3838862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78539847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40e62fe8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8 |</a:t>
            </a:r>
          </a:p>
        </p:txBody>
      </p:sp>
      <p:sp>
        <p:nvSpPr>
          <p:cNvPr id="6" name="{&quot;isHeaderFooter&quot;:&quot;true&quot;,&quot;name&quot;:&quot;com.aspose.slides.AutoShape@13053e20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749b256f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2d002c2f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1d531848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80 |</a:t>
            </a:r>
          </a:p>
        </p:txBody>
      </p:sp>
      <p:sp>
        <p:nvSpPr>
          <p:cNvPr id="6" name="{&quot;isHeaderFooter&quot;:&quot;true&quot;,&quot;name&quot;:&quot;com.aspose.slides.AutoShape@4c8c1e54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54bacd8c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5c0f488f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43410a38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81 |</a:t>
            </a:r>
          </a:p>
        </p:txBody>
      </p:sp>
      <p:sp>
        <p:nvSpPr>
          <p:cNvPr id="6" name="{&quot;isHeaderFooter&quot;:&quot;true&quot;,&quot;name&quot;:&quot;com.aspose.slides.AutoShape@4b030816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17d520ee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7893483c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2a6ca194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82 |</a:t>
            </a:r>
          </a:p>
        </p:txBody>
      </p:sp>
      <p:sp>
        <p:nvSpPr>
          <p:cNvPr id="6" name="{&quot;isHeaderFooter&quot;:&quot;true&quot;,&quot;name&quot;:&quot;com.aspose.slides.AutoShape@6d66bb4a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349383d9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a383537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2e9986e8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83 |</a:t>
            </a:r>
          </a:p>
        </p:txBody>
      </p:sp>
      <p:sp>
        <p:nvSpPr>
          <p:cNvPr id="6" name="{&quot;isHeaderFooter&quot;:&quot;true&quot;,&quot;name&quot;:&quot;com.aspose.slides.AutoShape@1c23104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496922c1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516bbeb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7c99ed71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84 |</a:t>
            </a:r>
          </a:p>
        </p:txBody>
      </p:sp>
      <p:sp>
        <p:nvSpPr>
          <p:cNvPr id="6" name="{&quot;isHeaderFooter&quot;:&quot;true&quot;,&quot;name&quot;:&quot;com.aspose.slides.AutoShape@7e7289cf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7dece7aa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7fd6c56d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72cf49f1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85 |</a:t>
            </a:r>
          </a:p>
        </p:txBody>
      </p:sp>
      <p:sp>
        <p:nvSpPr>
          <p:cNvPr id="6" name="{&quot;isHeaderFooter&quot;:&quot;true&quot;,&quot;name&quot;:&quot;com.aspose.slides.AutoShape@375faa78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e2e369a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51a685c3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2691a076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86 |</a:t>
            </a:r>
          </a:p>
        </p:txBody>
      </p:sp>
      <p:sp>
        <p:nvSpPr>
          <p:cNvPr id="6" name="{&quot;isHeaderFooter&quot;:&quot;true&quot;,&quot;name&quot;:&quot;com.aspose.slides.AutoShape@59229df7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77ec1c3a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6513c82b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384a96b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87 |</a:t>
            </a:r>
          </a:p>
        </p:txBody>
      </p:sp>
      <p:sp>
        <p:nvSpPr>
          <p:cNvPr id="6" name="{&quot;isHeaderFooter&quot;:&quot;true&quot;,&quot;name&quot;:&quot;com.aspose.slides.AutoShape@552bc911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b0b773e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29a87cf2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57fc3588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88 |</a:t>
            </a:r>
          </a:p>
        </p:txBody>
      </p:sp>
      <p:sp>
        <p:nvSpPr>
          <p:cNvPr id="6" name="{&quot;isHeaderFooter&quot;:&quot;true&quot;,&quot;name&quot;:&quot;com.aspose.slides.AutoShape@507679e5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14922ee2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7f9612ad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2ca0072c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89 |</a:t>
            </a:r>
          </a:p>
        </p:txBody>
      </p:sp>
      <p:sp>
        <p:nvSpPr>
          <p:cNvPr id="6" name="{&quot;isHeaderFooter&quot;:&quot;true&quot;,&quot;name&quot;:&quot;com.aspose.slides.AutoShape@2fd9d075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674a26e2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439947e2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36d580fa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9 |</a:t>
            </a:r>
          </a:p>
        </p:txBody>
      </p:sp>
      <p:sp>
        <p:nvSpPr>
          <p:cNvPr id="6" name="{&quot;isHeaderFooter&quot;:&quot;true&quot;,&quot;name&quot;:&quot;com.aspose.slides.AutoShape@57b4d84d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1ec920cf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46978ff6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38ae3767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90 |</a:t>
            </a:r>
          </a:p>
        </p:txBody>
      </p:sp>
      <p:sp>
        <p:nvSpPr>
          <p:cNvPr id="6" name="{&quot;isHeaderFooter&quot;:&quot;true&quot;,&quot;name&quot;:&quot;com.aspose.slides.AutoShape@63893bb1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797a10df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1724e75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5eff57f4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91 |</a:t>
            </a:r>
          </a:p>
        </p:txBody>
      </p:sp>
      <p:sp>
        <p:nvSpPr>
          <p:cNvPr id="6" name="{&quot;isHeaderFooter&quot;:&quot;true&quot;,&quot;name&quot;:&quot;com.aspose.slides.AutoShape@5b137b89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3d1267e5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39ddfc13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39add2bc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92 |</a:t>
            </a:r>
          </a:p>
        </p:txBody>
      </p:sp>
      <p:sp>
        <p:nvSpPr>
          <p:cNvPr id="6" name="{&quot;isHeaderFooter&quot;:&quot;true&quot;,&quot;name&quot;:&quot;com.aspose.slides.AutoShape@6a36a2c7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42d61b5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88ffe88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70a3ab2b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93 |</a:t>
            </a:r>
          </a:p>
        </p:txBody>
      </p:sp>
      <p:sp>
        <p:nvSpPr>
          <p:cNvPr id="6" name="{&quot;isHeaderFooter&quot;:&quot;true&quot;,&quot;name&quot;:&quot;com.aspose.slides.AutoShape@1d1764bd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53d2b81c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9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5c5def4d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6895e660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94 |</a:t>
            </a:r>
          </a:p>
        </p:txBody>
      </p:sp>
      <p:sp>
        <p:nvSpPr>
          <p:cNvPr id="6" name="{&quot;isHeaderFooter&quot;:&quot;true&quot;,&quot;name&quot;:&quot;com.aspose.slides.AutoShape@422a4ff0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2be9faf5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9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1b46f792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6e74a530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95 |</a:t>
            </a:r>
          </a:p>
        </p:txBody>
      </p:sp>
      <p:sp>
        <p:nvSpPr>
          <p:cNvPr id="6" name="{&quot;isHeaderFooter&quot;:&quot;true&quot;,&quot;name&quot;:&quot;com.aspose.slides.AutoShape@40d0f86e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6223feb4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9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7876b7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46799d63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96 |</a:t>
            </a:r>
          </a:p>
        </p:txBody>
      </p:sp>
      <p:sp>
        <p:nvSpPr>
          <p:cNvPr id="6" name="{&quot;isHeaderFooter&quot;:&quot;true&quot;,&quot;name&quot;:&quot;com.aspose.slides.AutoShape@27d83637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4ddcf2f8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9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26b60c1d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782a3fcc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97 |</a:t>
            </a:r>
          </a:p>
        </p:txBody>
      </p:sp>
      <p:sp>
        <p:nvSpPr>
          <p:cNvPr id="6" name="{&quot;isHeaderFooter&quot;:&quot;true&quot;,&quot;name&quot;:&quot;com.aspose.slides.AutoShape@600aa121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1bd27529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9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637cc9d0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1733f907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98 |</a:t>
            </a:r>
          </a:p>
        </p:txBody>
      </p:sp>
      <p:sp>
        <p:nvSpPr>
          <p:cNvPr id="6" name="{&quot;isHeaderFooter&quot;:&quot;true&quot;,&quot;name&quot;:&quot;com.aspose.slides.AutoShape@2d2f0001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75d27495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slides/slide9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{&quot;isHeaderFooter&quot;:&quot;true&quot;,&quot;name&quot;:&quot;com.aspose.slides.AutoShape@5cdc2c56&quot;}"/>
          <p:cNvSpPr/>
          <p:nvPr/>
        </p:nvSpPr>
        <p:spPr>
          <a:xfrm>
            <a:off x="0" y="87884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powered by defgo | info@defgo.com | www.defgo.com</a:t>
            </a:r>
          </a:p>
        </p:txBody>
      </p:sp>
      <p:sp>
        <p:nvSpPr>
          <p:cNvPr id="5" name="{&quot;isHeaderFooter&quot;:&quot;true&quot;,&quot;name&quot;:&quot;com.aspose.slides.AutoShape@6be398db&quot;}"/>
          <p:cNvSpPr/>
          <p:nvPr/>
        </p:nvSpPr>
        <p:spPr>
          <a:xfrm>
            <a:off x="0" y="894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800" b="0">
                <a:solidFill>
                  <a:srgbClr val="27537B"/>
                </a:solidFill>
                <a:latin typeface="Segoe UI"/>
              </a:rPr>
              <a:t>| 99 |</a:t>
            </a:r>
          </a:p>
        </p:txBody>
      </p:sp>
      <p:sp>
        <p:nvSpPr>
          <p:cNvPr id="6" name="{&quot;isHeaderFooter&quot;:&quot;true&quot;,&quot;name&quot;:&quot;com.aspose.slides.AutoShape@10cc2cf&quot;}"/>
          <p:cNvSpPr/>
          <p:nvPr/>
        </p:nvSpPr>
        <p:spPr>
          <a:xfrm>
            <a:off x="0" y="50800"/>
            <a:ext cx="6858000" cy="254000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800" b="0">
                <a:solidFill>
                  <a:srgbClr val="27537B"/>
                </a:solidFill>
                <a:latin typeface="Segoe UI"/>
              </a:rPr>
              <a:t>Elevtrivsel</a:t>
            </a:r>
          </a:p>
        </p:txBody>
      </p:sp>
      <p:graphicFrame>
        <p:nvGraphicFramePr>
          <p:cNvPr id="7" name="{&quot;size&quot;:&quot;{\&quot;width\&quot;:480,\&quot;height\&quot;:600}&quot;,&quot;name&quot;:&quot;com.aspose.slides.Chart@2c04f1ea&quot;,&quot;isContentObject&quot;:&quot;true&quot;,&quot;position&quot;:&quot;{\&quot;x\&quot;:30,\&quot;y\&quot;:60}&quot;}"/>
          <p:cNvGraphicFramePr/>
          <p:nvPr/>
        </p:nvGraphicFramePr>
        <p:xfrm>
          <a:off x="381000" y="762000"/>
          <a:ext cx="6096000" cy="7620000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OS" val="Microsoft Windows NT 6.3"/>
  <p:tag name="AS_RELEASE_DATE" val="2021.05.31"/>
  <p:tag name="AS_TITLE" val="Aspose.Slides for Java"/>
  <p:tag name="AS_VERSION" val="21.5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537B"/>
      </a:accent1>
      <a:accent2>
        <a:srgbClr val="27537B"/>
      </a:accent2>
      <a:accent3>
        <a:srgbClr val="27537B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340</Paragraphs>
  <Slides>112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baseType="lpstr" size="116">
      <vt:lpstr>Arial</vt:lpstr>
      <vt:lpstr>Calibri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21.0500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2024-04-17T01:00:14.847</cp:lastPrinted>
  <dcterms:created xsi:type="dcterms:W3CDTF">2024-04-17T00:00:14Z</dcterms:created>
  <dcterms:modified xsi:type="dcterms:W3CDTF">2024-04-19T07:46:32Z</dcterms:modified>
</cp:coreProperties>
</file>